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  <p:sldMasterId id="2147483664" r:id="rId2"/>
    <p:sldMasterId id="2147483666" r:id="rId3"/>
    <p:sldMasterId id="2147483667" r:id="rId4"/>
    <p:sldMasterId id="2147483724" r:id="rId5"/>
  </p:sldMasterIdLst>
  <p:notesMasterIdLst>
    <p:notesMasterId r:id="rId22"/>
  </p:notesMasterIdLst>
  <p:handoutMasterIdLst>
    <p:handoutMasterId r:id="rId23"/>
  </p:handoutMasterIdLst>
  <p:sldIdLst>
    <p:sldId id="256" r:id="rId6"/>
    <p:sldId id="359" r:id="rId7"/>
    <p:sldId id="322" r:id="rId8"/>
    <p:sldId id="367" r:id="rId9"/>
    <p:sldId id="350" r:id="rId10"/>
    <p:sldId id="368" r:id="rId11"/>
    <p:sldId id="369" r:id="rId12"/>
    <p:sldId id="370" r:id="rId13"/>
    <p:sldId id="376" r:id="rId14"/>
    <p:sldId id="371" r:id="rId15"/>
    <p:sldId id="378" r:id="rId16"/>
    <p:sldId id="374" r:id="rId17"/>
    <p:sldId id="377" r:id="rId18"/>
    <p:sldId id="372" r:id="rId19"/>
    <p:sldId id="266" r:id="rId20"/>
    <p:sldId id="312" r:id="rId21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8387"/>
    <a:srgbClr val="FFFFFF"/>
    <a:srgbClr val="BDDC04"/>
    <a:srgbClr val="FF6C2F"/>
    <a:srgbClr val="FFE800"/>
    <a:srgbClr val="7758B3"/>
    <a:srgbClr val="E44C9A"/>
    <a:srgbClr val="00AFD0"/>
    <a:srgbClr val="7BD7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20" d="100"/>
          <a:sy n="120" d="100"/>
        </p:scale>
        <p:origin x="17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F24A3195-ACC0-4F50-B5E1-1C39F0A664D7}" type="datetimeFigureOut">
              <a:rPr lang="en-US" smtClean="0"/>
              <a:t>11/4/2016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F8AED27-3582-43BC-B7ED-F1B46BED8D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690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32ADA31-8723-4E0A-B0D7-D6B135EFDA01}" type="datetimeFigureOut">
              <a:rPr lang="en-US" smtClean="0"/>
              <a:t>11/4/2016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E5D999E-8C31-4842-A506-A6AAF9D98A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219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66" y="241070"/>
            <a:ext cx="4041345" cy="942096"/>
          </a:xfrm>
          <a:prstGeom prst="rect">
            <a:avLst/>
          </a:prstGeom>
        </p:spPr>
      </p:pic>
      <p:sp>
        <p:nvSpPr>
          <p:cNvPr id="8" name="Zástupný symbol pro text 7"/>
          <p:cNvSpPr>
            <a:spLocks noGrp="1"/>
          </p:cNvSpPr>
          <p:nvPr>
            <p:ph type="body" sz="quarter" idx="10" hasCustomPrompt="1"/>
          </p:nvPr>
        </p:nvSpPr>
        <p:spPr>
          <a:xfrm>
            <a:off x="1656000" y="4221163"/>
            <a:ext cx="8880000" cy="792162"/>
          </a:xfrm>
        </p:spPr>
        <p:txBody>
          <a:bodyPr anchor="b">
            <a:noAutofit/>
          </a:bodyPr>
          <a:lstStyle>
            <a:lvl1pPr algn="ctr">
              <a:defRPr sz="2500" b="1" baseline="0">
                <a:solidFill>
                  <a:schemeClr val="bg1"/>
                </a:solidFill>
              </a:defRPr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cs-CZ" dirty="0" err="1"/>
              <a:t>Title</a:t>
            </a:r>
            <a:r>
              <a:rPr lang="cs-CZ" dirty="0"/>
              <a:t> 25pt </a:t>
            </a:r>
            <a:r>
              <a:rPr lang="cs-CZ" dirty="0" err="1"/>
              <a:t>Bold</a:t>
            </a:r>
            <a:r>
              <a:rPr lang="cs-CZ" dirty="0"/>
              <a:t> </a:t>
            </a:r>
            <a:r>
              <a:rPr lang="cs-CZ" dirty="0" err="1"/>
              <a:t>Verdana</a:t>
            </a:r>
            <a:endParaRPr lang="cs-CZ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1" hasCustomPrompt="1"/>
          </p:nvPr>
        </p:nvSpPr>
        <p:spPr>
          <a:xfrm>
            <a:off x="1656000" y="5084763"/>
            <a:ext cx="8880000" cy="60325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marL="0" lvl="0" indent="0" algn="ctr">
              <a:buFontTx/>
              <a:buNone/>
            </a:pPr>
            <a:r>
              <a:rPr lang="en-US" noProof="0" dirty="0"/>
              <a:t>Sub Header 17pt Verdana in AVG White</a:t>
            </a:r>
          </a:p>
        </p:txBody>
      </p:sp>
    </p:spTree>
    <p:extLst>
      <p:ext uri="{BB962C8B-B14F-4D97-AF65-F5344CB8AC3E}">
        <p14:creationId xmlns:p14="http://schemas.microsoft.com/office/powerpoint/2010/main" val="65781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Graph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09599" y="1447800"/>
            <a:ext cx="109920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rgbClr val="818387"/>
                </a:solidFill>
                <a:latin typeface="Verdana" pitchFamily="34" charset="0"/>
              </a:defRPr>
            </a:lvl1pPr>
            <a:lvl2pPr>
              <a:defRPr sz="1800">
                <a:latin typeface="Verdana" pitchFamily="34" charset="0"/>
              </a:defRPr>
            </a:lvl2pPr>
            <a:lvl3pPr>
              <a:defRPr sz="1800">
                <a:latin typeface="Verdana" pitchFamily="34" charset="0"/>
              </a:defRPr>
            </a:lvl3pPr>
            <a:lvl4pPr>
              <a:defRPr sz="1800">
                <a:latin typeface="Verdana" pitchFamily="34" charset="0"/>
              </a:defRPr>
            </a:lvl4pPr>
            <a:lvl5pPr>
              <a:defRPr sz="18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Copy and paste your chart data into chart sample below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7334399" y="2133600"/>
            <a:ext cx="42672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818387"/>
                </a:solidFill>
                <a:latin typeface="Verdana" pitchFamily="34" charset="0"/>
              </a:defRPr>
            </a:lvl1pPr>
            <a:lvl2pPr>
              <a:defRPr sz="1600">
                <a:latin typeface="Verdana" pitchFamily="34" charset="0"/>
              </a:defRPr>
            </a:lvl2pPr>
            <a:lvl3pPr>
              <a:defRPr sz="1600">
                <a:latin typeface="Verdana" pitchFamily="34" charset="0"/>
              </a:defRPr>
            </a:lvl3pPr>
            <a:lvl4pP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Sub Header 16pt font size 20pt Leading in Verdana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7334399" y="2743201"/>
            <a:ext cx="4267200" cy="3457143"/>
          </a:xfrm>
          <a:prstGeom prst="rect">
            <a:avLst/>
          </a:prstGeom>
        </p:spPr>
        <p:txBody>
          <a:bodyPr/>
          <a:lstStyle>
            <a:lvl1pPr marL="285750" indent="-285750" algn="l">
              <a:buClr>
                <a:schemeClr val="tx2"/>
              </a:buClr>
              <a:buFont typeface="Arial" pitchFamily="34" charset="0"/>
              <a:buChar char="•"/>
              <a:defRPr sz="1600" b="0" baseline="0">
                <a:solidFill>
                  <a:srgbClr val="818387"/>
                </a:solidFill>
                <a:latin typeface="Verdana" pitchFamily="34" charset="0"/>
              </a:defRPr>
            </a:lvl1pPr>
            <a:lvl2pPr marL="742950" indent="-285750">
              <a:buClr>
                <a:srgbClr val="00AFD0"/>
              </a:buClr>
              <a:buFont typeface="Arial" pitchFamily="34" charset="0"/>
              <a:buChar char="•"/>
              <a:defRPr sz="1400" baseline="0">
                <a:solidFill>
                  <a:srgbClr val="818387"/>
                </a:solidFill>
                <a:latin typeface="Verdana" pitchFamily="34" charset="0"/>
              </a:defRPr>
            </a:lvl2pPr>
            <a:lvl3pPr>
              <a:buClr>
                <a:srgbClr val="00AFD0"/>
              </a:buClr>
              <a:defRPr sz="1200" baseline="0">
                <a:solidFill>
                  <a:srgbClr val="818387"/>
                </a:solidFill>
                <a:latin typeface="Verdana" pitchFamily="34" charset="0"/>
              </a:defRPr>
            </a:lvl3pPr>
            <a:lvl4pPr marL="1371600" indent="0">
              <a:buClr>
                <a:srgbClr val="00AFD0"/>
              </a:buClr>
              <a:buFont typeface="Arial" pitchFamily="34" charset="0"/>
              <a:buNone/>
              <a:defRPr sz="1000">
                <a:solidFill>
                  <a:srgbClr val="818387"/>
                </a:solidFill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First Level Bullets 16pt size 18pt leading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First Level Bullets 16pt size 18pt leading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First Level Bullets 16pt size 18pt leading</a:t>
            </a:r>
          </a:p>
        </p:txBody>
      </p:sp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>
          <a:xfrm>
            <a:off x="609601" y="655800"/>
            <a:ext cx="10991999" cy="792000"/>
          </a:xfrm>
          <a:prstGeom prst="rect">
            <a:avLst/>
          </a:prstGeom>
        </p:spPr>
        <p:txBody>
          <a:bodyPr anchor="b"/>
          <a:lstStyle>
            <a:lvl1pPr algn="l">
              <a:defRPr lang="en-GB" sz="2400" b="1" baseline="0" noProof="0" dirty="0">
                <a:solidFill>
                  <a:schemeClr val="tx2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Bar Chart Example</a:t>
            </a:r>
          </a:p>
        </p:txBody>
      </p:sp>
      <p:sp>
        <p:nvSpPr>
          <p:cNvPr id="9" name="Holder 7"/>
          <p:cNvSpPr txBox="1">
            <a:spLocks/>
          </p:cNvSpPr>
          <p:nvPr userDrawn="1"/>
        </p:nvSpPr>
        <p:spPr>
          <a:xfrm>
            <a:off x="254400" y="6566400"/>
            <a:ext cx="361536" cy="164342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69"/>
            <a:fld id="{BDF16F34-6540-4C08-9D8B-DEC95D224B7C}" type="slidenum">
              <a:rPr lang="en-US" sz="900" smtClean="0">
                <a:latin typeface="Verdana"/>
                <a:cs typeface="Verdana"/>
              </a:rPr>
              <a:pPr marL="52069"/>
              <a:t>‹#›</a:t>
            </a:fld>
            <a:endParaRPr lang="en-US" sz="9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525170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Graph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09599" y="1447800"/>
            <a:ext cx="109920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rgbClr val="818387"/>
                </a:solidFill>
                <a:latin typeface="Verdana" pitchFamily="34" charset="0"/>
              </a:defRPr>
            </a:lvl1pPr>
            <a:lvl2pPr>
              <a:defRPr sz="1800">
                <a:latin typeface="Verdana" pitchFamily="34" charset="0"/>
              </a:defRPr>
            </a:lvl2pPr>
            <a:lvl3pPr>
              <a:defRPr sz="1800">
                <a:latin typeface="Verdana" pitchFamily="34" charset="0"/>
              </a:defRPr>
            </a:lvl3pPr>
            <a:lvl4pPr>
              <a:defRPr sz="1800">
                <a:latin typeface="Verdana" pitchFamily="34" charset="0"/>
              </a:defRPr>
            </a:lvl4pPr>
            <a:lvl5pPr>
              <a:defRPr sz="18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Copy and paste your chart data into chart sample below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7334399" y="2133600"/>
            <a:ext cx="42672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818387"/>
                </a:solidFill>
                <a:latin typeface="Verdana" pitchFamily="34" charset="0"/>
              </a:defRPr>
            </a:lvl1pPr>
            <a:lvl2pPr>
              <a:defRPr sz="1600">
                <a:latin typeface="Verdana" pitchFamily="34" charset="0"/>
              </a:defRPr>
            </a:lvl2pPr>
            <a:lvl3pPr>
              <a:defRPr sz="1600">
                <a:latin typeface="Verdana" pitchFamily="34" charset="0"/>
              </a:defRPr>
            </a:lvl3pPr>
            <a:lvl4pP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Sub Header 16pt font size 20pt Leading in Verdana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7334399" y="2743201"/>
            <a:ext cx="4267200" cy="3457143"/>
          </a:xfrm>
          <a:prstGeom prst="rect">
            <a:avLst/>
          </a:prstGeom>
        </p:spPr>
        <p:txBody>
          <a:bodyPr/>
          <a:lstStyle>
            <a:lvl1pPr marL="285750" indent="-285750" algn="l">
              <a:buClr>
                <a:schemeClr val="tx2"/>
              </a:buClr>
              <a:buFont typeface="Arial" pitchFamily="34" charset="0"/>
              <a:buChar char="•"/>
              <a:defRPr sz="1600" b="0" baseline="0">
                <a:solidFill>
                  <a:srgbClr val="818387"/>
                </a:solidFill>
                <a:latin typeface="Verdana" pitchFamily="34" charset="0"/>
              </a:defRPr>
            </a:lvl1pPr>
            <a:lvl2pPr marL="742950" indent="-285750">
              <a:buClr>
                <a:srgbClr val="00AFD0"/>
              </a:buClr>
              <a:buFont typeface="Arial" pitchFamily="34" charset="0"/>
              <a:buChar char="•"/>
              <a:defRPr sz="1400" baseline="0">
                <a:solidFill>
                  <a:srgbClr val="818387"/>
                </a:solidFill>
                <a:latin typeface="Verdana" pitchFamily="34" charset="0"/>
              </a:defRPr>
            </a:lvl2pPr>
            <a:lvl3pPr>
              <a:buClr>
                <a:srgbClr val="00AFD0"/>
              </a:buClr>
              <a:defRPr sz="1200" baseline="0">
                <a:solidFill>
                  <a:srgbClr val="818387"/>
                </a:solidFill>
                <a:latin typeface="Verdana" pitchFamily="34" charset="0"/>
              </a:defRPr>
            </a:lvl3pPr>
            <a:lvl4pPr marL="1371600" indent="0">
              <a:buClr>
                <a:srgbClr val="00AFD0"/>
              </a:buClr>
              <a:buFont typeface="Arial" pitchFamily="34" charset="0"/>
              <a:buNone/>
              <a:defRPr sz="1000">
                <a:solidFill>
                  <a:srgbClr val="818387"/>
                </a:solidFill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First Level Bullets 16pt size 18pt leading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First Level Bullets 16pt size 18pt leading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First Level Bullets 16pt size 18pt leading</a:t>
            </a:r>
          </a:p>
        </p:txBody>
      </p:sp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>
          <a:xfrm>
            <a:off x="609601" y="655800"/>
            <a:ext cx="10991999" cy="792000"/>
          </a:xfrm>
          <a:prstGeom prst="rect">
            <a:avLst/>
          </a:prstGeom>
        </p:spPr>
        <p:txBody>
          <a:bodyPr anchor="b"/>
          <a:lstStyle>
            <a:lvl1pPr algn="l">
              <a:defRPr lang="en-GB" sz="2400" b="1" baseline="0" noProof="0" dirty="0">
                <a:solidFill>
                  <a:schemeClr val="tx2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Pie Chart Example</a:t>
            </a:r>
          </a:p>
        </p:txBody>
      </p:sp>
      <p:sp>
        <p:nvSpPr>
          <p:cNvPr id="9" name="Holder 7"/>
          <p:cNvSpPr txBox="1">
            <a:spLocks/>
          </p:cNvSpPr>
          <p:nvPr userDrawn="1"/>
        </p:nvSpPr>
        <p:spPr>
          <a:xfrm>
            <a:off x="254400" y="6566400"/>
            <a:ext cx="361536" cy="164342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69"/>
            <a:fld id="{BDF16F34-6540-4C08-9D8B-DEC95D224B7C}" type="slidenum">
              <a:rPr lang="en-US" sz="900" smtClean="0">
                <a:latin typeface="Verdana"/>
                <a:cs typeface="Verdana"/>
              </a:rPr>
              <a:pPr marL="52069"/>
              <a:t>‹#›</a:t>
            </a:fld>
            <a:endParaRPr lang="en-US" sz="9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956374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Tab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09599" y="1447800"/>
            <a:ext cx="109920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rgbClr val="818387"/>
                </a:solidFill>
                <a:latin typeface="Verdana" pitchFamily="34" charset="0"/>
              </a:defRPr>
            </a:lvl1pPr>
            <a:lvl2pPr>
              <a:defRPr sz="1800">
                <a:latin typeface="Verdana" pitchFamily="34" charset="0"/>
              </a:defRPr>
            </a:lvl2pPr>
            <a:lvl3pPr>
              <a:defRPr sz="1800">
                <a:latin typeface="Verdana" pitchFamily="34" charset="0"/>
              </a:defRPr>
            </a:lvl3pPr>
            <a:lvl4pPr>
              <a:defRPr sz="1800">
                <a:latin typeface="Verdana" pitchFamily="34" charset="0"/>
              </a:defRPr>
            </a:lvl4pPr>
            <a:lvl5pPr>
              <a:defRPr sz="18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Table with highlighted values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4543856"/>
            <a:ext cx="5424000" cy="609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00" b="1" baseline="0">
                <a:solidFill>
                  <a:srgbClr val="818387"/>
                </a:solidFill>
                <a:latin typeface="Verdana" pitchFamily="34" charset="0"/>
              </a:defRPr>
            </a:lvl1pPr>
            <a:lvl2pPr>
              <a:defRPr sz="1600">
                <a:latin typeface="Verdana" pitchFamily="34" charset="0"/>
              </a:defRPr>
            </a:lvl2pPr>
            <a:lvl3pPr>
              <a:defRPr sz="1600">
                <a:latin typeface="Verdana" pitchFamily="34" charset="0"/>
              </a:defRPr>
            </a:lvl3pPr>
            <a:lvl4pP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Sub Header 16pt Bold Verdana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10631" y="5202671"/>
            <a:ext cx="5424000" cy="969531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chemeClr val="tx2"/>
              </a:buClr>
              <a:buFont typeface="Arial" pitchFamily="34" charset="0"/>
              <a:buChar char="•"/>
              <a:defRPr sz="1400" b="0" baseline="0">
                <a:solidFill>
                  <a:srgbClr val="818387"/>
                </a:solidFill>
                <a:latin typeface="Verdana" pitchFamily="34" charset="0"/>
              </a:defRPr>
            </a:lvl1pPr>
            <a:lvl2pPr marL="742950" indent="-285750">
              <a:buClr>
                <a:srgbClr val="00AFD0"/>
              </a:buClr>
              <a:buFont typeface="Arial" pitchFamily="34" charset="0"/>
              <a:buChar char="•"/>
              <a:defRPr sz="1400" baseline="0">
                <a:solidFill>
                  <a:srgbClr val="818387"/>
                </a:solidFill>
                <a:latin typeface="Verdana" pitchFamily="34" charset="0"/>
              </a:defRPr>
            </a:lvl2pPr>
            <a:lvl3pPr>
              <a:buClr>
                <a:srgbClr val="00AFD0"/>
              </a:buClr>
              <a:defRPr sz="1200" baseline="0">
                <a:solidFill>
                  <a:srgbClr val="818387"/>
                </a:solidFill>
                <a:latin typeface="Verdana" pitchFamily="34" charset="0"/>
              </a:defRPr>
            </a:lvl3pPr>
            <a:lvl4pPr marL="1371600" indent="0">
              <a:buClr>
                <a:srgbClr val="00AFD0"/>
              </a:buClr>
              <a:buFont typeface="Arial" pitchFamily="34" charset="0"/>
              <a:buNone/>
              <a:defRPr sz="1000">
                <a:solidFill>
                  <a:srgbClr val="818387"/>
                </a:solidFill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Second Level Bullet 14pt</a:t>
            </a:r>
          </a:p>
          <a:p>
            <a:pPr lvl="0"/>
            <a:r>
              <a:rPr lang="en-US" dirty="0"/>
              <a:t>Second Level Bullet 14pt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7602" y="5202670"/>
            <a:ext cx="5423997" cy="969531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chemeClr val="tx2"/>
              </a:buClr>
              <a:buFont typeface="Arial" pitchFamily="34" charset="0"/>
              <a:buChar char="•"/>
              <a:defRPr sz="1400" b="0" baseline="0">
                <a:solidFill>
                  <a:srgbClr val="818387"/>
                </a:solidFill>
                <a:latin typeface="Verdana" pitchFamily="34" charset="0"/>
              </a:defRPr>
            </a:lvl1pPr>
            <a:lvl2pPr marL="742950" indent="-285750">
              <a:buClr>
                <a:srgbClr val="00AFD0"/>
              </a:buClr>
              <a:buFont typeface="Arial" pitchFamily="34" charset="0"/>
              <a:buChar char="•"/>
              <a:defRPr sz="1400" baseline="0">
                <a:solidFill>
                  <a:srgbClr val="818387"/>
                </a:solidFill>
                <a:latin typeface="Verdana" pitchFamily="34" charset="0"/>
              </a:defRPr>
            </a:lvl2pPr>
            <a:lvl3pPr>
              <a:buClr>
                <a:srgbClr val="00AFD0"/>
              </a:buClr>
              <a:defRPr sz="1200" baseline="0">
                <a:solidFill>
                  <a:srgbClr val="818387"/>
                </a:solidFill>
                <a:latin typeface="Verdana" pitchFamily="34" charset="0"/>
              </a:defRPr>
            </a:lvl3pPr>
            <a:lvl4pPr marL="1371600" indent="0">
              <a:buClr>
                <a:srgbClr val="00AFD0"/>
              </a:buClr>
              <a:buFont typeface="Arial" pitchFamily="34" charset="0"/>
              <a:buNone/>
              <a:defRPr sz="1000">
                <a:solidFill>
                  <a:srgbClr val="818387"/>
                </a:solidFill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Second Level Bullets 14pt</a:t>
            </a:r>
          </a:p>
          <a:p>
            <a:pPr lvl="0"/>
            <a:r>
              <a:rPr lang="en-US" dirty="0"/>
              <a:t>Second Level Bullets 14pt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 hasCustomPrompt="1"/>
          </p:nvPr>
        </p:nvSpPr>
        <p:spPr>
          <a:xfrm>
            <a:off x="609601" y="655800"/>
            <a:ext cx="10991999" cy="792000"/>
          </a:xfrm>
          <a:prstGeom prst="rect">
            <a:avLst/>
          </a:prstGeom>
        </p:spPr>
        <p:txBody>
          <a:bodyPr anchor="b"/>
          <a:lstStyle>
            <a:lvl1pPr algn="l">
              <a:defRPr lang="en-GB" sz="2400" b="1" baseline="0" noProof="0" dirty="0">
                <a:solidFill>
                  <a:schemeClr val="tx2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Table Example 1</a:t>
            </a:r>
          </a:p>
        </p:txBody>
      </p:sp>
      <p:sp>
        <p:nvSpPr>
          <p:cNvPr id="9" name="Holder 7"/>
          <p:cNvSpPr txBox="1">
            <a:spLocks/>
          </p:cNvSpPr>
          <p:nvPr userDrawn="1"/>
        </p:nvSpPr>
        <p:spPr>
          <a:xfrm>
            <a:off x="254400" y="6566400"/>
            <a:ext cx="361536" cy="164342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69"/>
            <a:fld id="{BDF16F34-6540-4C08-9D8B-DEC95D224B7C}" type="slidenum">
              <a:rPr lang="en-US" sz="900" smtClean="0">
                <a:latin typeface="Verdana"/>
                <a:cs typeface="Verdana"/>
              </a:rPr>
              <a:pPr marL="52069"/>
              <a:t>‹#›</a:t>
            </a:fld>
            <a:endParaRPr lang="en-US" sz="9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972299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, on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 hasCustomPrompt="1"/>
          </p:nvPr>
        </p:nvSpPr>
        <p:spPr>
          <a:xfrm>
            <a:off x="609601" y="655800"/>
            <a:ext cx="10991999" cy="792000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en-GB" sz="2400" b="1" baseline="0" noProof="0" dirty="0">
                <a:solidFill>
                  <a:schemeClr val="tx2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/>
              <a:t>Insert content by clicking on the icon below</a:t>
            </a:r>
          </a:p>
        </p:txBody>
      </p:sp>
      <p:sp>
        <p:nvSpPr>
          <p:cNvPr id="6" name="Holder 7"/>
          <p:cNvSpPr txBox="1">
            <a:spLocks/>
          </p:cNvSpPr>
          <p:nvPr userDrawn="1"/>
        </p:nvSpPr>
        <p:spPr>
          <a:xfrm>
            <a:off x="254400" y="6566400"/>
            <a:ext cx="361536" cy="164342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69"/>
            <a:fld id="{BDF16F34-6540-4C08-9D8B-DEC95D224B7C}" type="slidenum">
              <a:rPr lang="en-US" sz="900" noProof="0" smtClean="0">
                <a:latin typeface="Verdana"/>
                <a:cs typeface="Verdana"/>
              </a:rPr>
              <a:pPr marL="52069"/>
              <a:t>‹#›</a:t>
            </a:fld>
            <a:endParaRPr lang="en-US" sz="900" noProof="0">
              <a:latin typeface="Verdana"/>
              <a:cs typeface="Verdana"/>
            </a:endParaRPr>
          </a:p>
        </p:txBody>
      </p:sp>
      <p:sp>
        <p:nvSpPr>
          <p:cNvPr id="14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609600" y="1676400"/>
            <a:ext cx="10972800" cy="44958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baseline="0"/>
            </a:lvl1pPr>
          </a:lstStyle>
          <a:p>
            <a:pPr lvl="0"/>
            <a:r>
              <a:rPr lang="en-US" noProof="0" dirty="0"/>
              <a:t>Insert content by clicking on one of the icons below.</a:t>
            </a:r>
          </a:p>
        </p:txBody>
      </p:sp>
    </p:spTree>
    <p:extLst>
      <p:ext uri="{BB962C8B-B14F-4D97-AF65-F5344CB8AC3E}">
        <p14:creationId xmlns:p14="http://schemas.microsoft.com/office/powerpoint/2010/main" val="2523786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Single Column Pag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>
          <a:xfrm>
            <a:off x="609601" y="655800"/>
            <a:ext cx="10991999" cy="792000"/>
          </a:xfrm>
          <a:prstGeom prst="rect">
            <a:avLst/>
          </a:prstGeom>
        </p:spPr>
        <p:txBody>
          <a:bodyPr anchor="b"/>
          <a:lstStyle>
            <a:lvl1pPr algn="l">
              <a:defRPr lang="en-GB" sz="2400" b="1" baseline="0" noProof="0" dirty="0">
                <a:solidFill>
                  <a:schemeClr val="tx2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Alternative Header 24pt Bold Verdana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2133601"/>
            <a:ext cx="10991999" cy="350520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600" b="0" baseline="0">
                <a:solidFill>
                  <a:srgbClr val="818387"/>
                </a:solidFill>
                <a:latin typeface="Verdana" pitchFamily="34" charset="0"/>
              </a:defRPr>
            </a:lvl1pPr>
            <a:lvl2pPr marL="742950" indent="-285750">
              <a:buClr>
                <a:schemeClr val="tx2"/>
              </a:buClr>
              <a:buFont typeface="Arial" pitchFamily="34" charset="0"/>
              <a:buChar char="•"/>
              <a:defRPr sz="1400" baseline="0">
                <a:solidFill>
                  <a:srgbClr val="818387"/>
                </a:solidFill>
                <a:latin typeface="Verdana" pitchFamily="34" charset="0"/>
              </a:defRPr>
            </a:lvl2pPr>
            <a:lvl3pPr>
              <a:buClr>
                <a:schemeClr val="tx2"/>
              </a:buClr>
              <a:defRPr sz="1200" baseline="0">
                <a:solidFill>
                  <a:srgbClr val="818387"/>
                </a:solidFill>
                <a:latin typeface="Verdana" pitchFamily="34" charset="0"/>
              </a:defRPr>
            </a:lvl3pPr>
            <a:lvl4pPr marL="1371600" indent="0">
              <a:buClr>
                <a:srgbClr val="00AFD0"/>
              </a:buClr>
              <a:buFont typeface="Arial" pitchFamily="34" charset="0"/>
              <a:buNone/>
              <a:defRPr sz="1000">
                <a:solidFill>
                  <a:srgbClr val="818387"/>
                </a:solidFill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FD0"/>
              </a:buClr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Body text here 16pt Verdana Regular in AVG Gray</a:t>
            </a:r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First Level Bullets 16pt Verdana Regular in AVG Gray</a:t>
            </a:r>
          </a:p>
          <a:p>
            <a:pPr lvl="1"/>
            <a:r>
              <a:rPr lang="en-US" noProof="0" dirty="0"/>
              <a:t>Second Level Bullets 14pt Verdana Regular in AVG Gray</a:t>
            </a:r>
          </a:p>
          <a:p>
            <a:pPr lvl="2"/>
            <a:r>
              <a:rPr lang="en-US" noProof="0" dirty="0"/>
              <a:t>Third Level Bullets 12pt Verdana Regular in AVG Gray</a:t>
            </a:r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General text highlights are Verdana Bold</a:t>
            </a:r>
          </a:p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447800"/>
            <a:ext cx="10991999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rgbClr val="818387"/>
                </a:solidFill>
                <a:latin typeface="Verdana" pitchFamily="34" charset="0"/>
              </a:defRPr>
            </a:lvl1pPr>
            <a:lvl2pPr>
              <a:defRPr sz="1600">
                <a:latin typeface="Verdana" pitchFamily="34" charset="0"/>
              </a:defRPr>
            </a:lvl2pPr>
            <a:lvl3pPr>
              <a:defRPr sz="1600">
                <a:latin typeface="Verdana" pitchFamily="34" charset="0"/>
              </a:defRPr>
            </a:lvl3pPr>
            <a:lvl4pP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Optional Descriptive Sub Title 18pt Bold in AVG Gray</a:t>
            </a:r>
          </a:p>
        </p:txBody>
      </p:sp>
      <p:sp>
        <p:nvSpPr>
          <p:cNvPr id="23" name="Holder 7"/>
          <p:cNvSpPr txBox="1">
            <a:spLocks/>
          </p:cNvSpPr>
          <p:nvPr userDrawn="1"/>
        </p:nvSpPr>
        <p:spPr>
          <a:xfrm>
            <a:off x="254400" y="6566400"/>
            <a:ext cx="361536" cy="164342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69"/>
            <a:fld id="{BDF16F34-6540-4C08-9D8B-DEC95D224B7C}" type="slidenum">
              <a:rPr lang="en-US" sz="900" smtClean="0">
                <a:latin typeface="Verdana"/>
                <a:cs typeface="Verdana"/>
              </a:rPr>
              <a:pPr marL="52069"/>
              <a:t>‹#›</a:t>
            </a:fld>
            <a:endParaRPr lang="en-US" sz="9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86863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Text Slid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>
          <a:xfrm>
            <a:off x="609601" y="655800"/>
            <a:ext cx="10991999" cy="792000"/>
          </a:xfrm>
          <a:prstGeom prst="rect">
            <a:avLst/>
          </a:prstGeom>
        </p:spPr>
        <p:txBody>
          <a:bodyPr anchor="b"/>
          <a:lstStyle>
            <a:lvl1pPr algn="l">
              <a:defRPr lang="en-GB" sz="2400" b="1" baseline="0" noProof="0" dirty="0">
                <a:solidFill>
                  <a:schemeClr val="tx2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Alternative Header 24pt Bold Verdana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524001"/>
            <a:ext cx="10991999" cy="411480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sz="1600" b="0" baseline="0">
                <a:solidFill>
                  <a:srgbClr val="818387"/>
                </a:solidFill>
                <a:latin typeface="Verdana" pitchFamily="34" charset="0"/>
              </a:defRPr>
            </a:lvl1pPr>
            <a:lvl2pPr marL="742950" indent="-285750">
              <a:buClr>
                <a:schemeClr val="tx2"/>
              </a:buClr>
              <a:buFont typeface="Arial" pitchFamily="34" charset="0"/>
              <a:buChar char="•"/>
              <a:defRPr sz="1400" baseline="0">
                <a:solidFill>
                  <a:srgbClr val="818387"/>
                </a:solidFill>
                <a:latin typeface="Verdana" pitchFamily="34" charset="0"/>
              </a:defRPr>
            </a:lvl2pPr>
            <a:lvl3pPr>
              <a:buClr>
                <a:schemeClr val="tx2"/>
              </a:buClr>
              <a:defRPr sz="1200" baseline="0">
                <a:solidFill>
                  <a:srgbClr val="818387"/>
                </a:solidFill>
                <a:latin typeface="Verdana" pitchFamily="34" charset="0"/>
              </a:defRPr>
            </a:lvl3pPr>
            <a:lvl4pPr marL="1371600" indent="0">
              <a:buClr>
                <a:srgbClr val="00AFD0"/>
              </a:buClr>
              <a:buFont typeface="Arial" pitchFamily="34" charset="0"/>
              <a:buNone/>
              <a:defRPr sz="1000">
                <a:solidFill>
                  <a:srgbClr val="818387"/>
                </a:solidFill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FD0"/>
              </a:buClr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Body text here 16pt Verdana Regular in AVG Gray</a:t>
            </a:r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First Level Bullets 16pt Verdana Regular in AVG Gray</a:t>
            </a:r>
          </a:p>
          <a:p>
            <a:pPr lvl="1"/>
            <a:r>
              <a:rPr lang="en-US" noProof="0" dirty="0"/>
              <a:t>Second Level Bullets 14pt Verdana Regular in AVG Gray</a:t>
            </a:r>
          </a:p>
          <a:p>
            <a:pPr lvl="2"/>
            <a:r>
              <a:rPr lang="en-US" noProof="0" dirty="0"/>
              <a:t>Third Level Bullets 12pt Verdana Regular in AVG Gray</a:t>
            </a:r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General text highlights are Verdana Bold</a:t>
            </a:r>
          </a:p>
          <a:p>
            <a:pPr lvl="0"/>
            <a:endParaRPr lang="en-US" noProof="0" dirty="0"/>
          </a:p>
        </p:txBody>
      </p:sp>
      <p:sp>
        <p:nvSpPr>
          <p:cNvPr id="23" name="Holder 7"/>
          <p:cNvSpPr txBox="1">
            <a:spLocks/>
          </p:cNvSpPr>
          <p:nvPr userDrawn="1"/>
        </p:nvSpPr>
        <p:spPr>
          <a:xfrm>
            <a:off x="254400" y="6566400"/>
            <a:ext cx="361536" cy="164342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69"/>
            <a:fld id="{BDF16F34-6540-4C08-9D8B-DEC95D224B7C}" type="slidenum">
              <a:rPr lang="en-US" sz="900" smtClean="0">
                <a:latin typeface="Verdana"/>
                <a:cs typeface="Verdana"/>
              </a:rPr>
              <a:pPr marL="52069"/>
              <a:t>‹#›</a:t>
            </a:fld>
            <a:endParaRPr lang="en-US" sz="9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424314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727200" y="5715000"/>
            <a:ext cx="8737600" cy="609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700" baseline="0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 lvl="0"/>
            <a:r>
              <a:rPr lang="en-US" noProof="0"/>
              <a:t>Any questions?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 hasCustomPrompt="1"/>
          </p:nvPr>
        </p:nvSpPr>
        <p:spPr>
          <a:xfrm>
            <a:off x="1625600" y="4851002"/>
            <a:ext cx="8940800" cy="863999"/>
          </a:xfrm>
          <a:prstGeom prst="rect">
            <a:avLst/>
          </a:prstGeom>
        </p:spPr>
        <p:txBody>
          <a:bodyPr anchor="b"/>
          <a:lstStyle>
            <a:lvl1pPr>
              <a:defRPr lang="en-US" sz="2500" b="1" baseline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ct val="20000"/>
              </a:spcBef>
              <a:buFont typeface="Arial"/>
            </a:pPr>
            <a:r>
              <a:rPr lang="en-US" noProof="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363933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1656000" y="4077072"/>
            <a:ext cx="8880000" cy="868958"/>
          </a:xfrm>
        </p:spPr>
        <p:txBody>
          <a:bodyPr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cs-CZ" dirty="0" err="1"/>
              <a:t>Title</a:t>
            </a:r>
            <a:r>
              <a:rPr lang="cs-CZ" dirty="0"/>
              <a:t> 25pt </a:t>
            </a:r>
            <a:r>
              <a:rPr lang="cs-CZ" dirty="0" err="1"/>
              <a:t>Bold</a:t>
            </a:r>
            <a:r>
              <a:rPr lang="cs-CZ" dirty="0"/>
              <a:t> </a:t>
            </a:r>
            <a:r>
              <a:rPr lang="cs-CZ" dirty="0" err="1"/>
              <a:t>Verdana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1656000" y="5013177"/>
            <a:ext cx="8880000" cy="792163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pPr marL="0" lvl="0" indent="0" algn="ctr">
              <a:buFontTx/>
              <a:buNone/>
            </a:pPr>
            <a:r>
              <a:rPr lang="en-US" noProof="0" dirty="0"/>
              <a:t>Sub Header 17pt Verdana in AVG </a:t>
            </a:r>
            <a:r>
              <a:rPr lang="cs-CZ" noProof="0" dirty="0"/>
              <a:t>Business Blue</a:t>
            </a:r>
            <a:endParaRPr lang="en-US" noProof="0" dirty="0"/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208776"/>
            <a:ext cx="4320480" cy="100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627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198883" y="1124744"/>
            <a:ext cx="7872875" cy="873676"/>
          </a:xfrm>
        </p:spPr>
        <p:txBody>
          <a:bodyPr anchor="b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cs-CZ" dirty="0" err="1"/>
              <a:t>Alternative</a:t>
            </a:r>
            <a:r>
              <a:rPr lang="cs-CZ" dirty="0"/>
              <a:t> </a:t>
            </a:r>
            <a:r>
              <a:rPr lang="cs-CZ" dirty="0" err="1"/>
              <a:t>Cover</a:t>
            </a:r>
            <a:r>
              <a:rPr lang="cs-CZ" dirty="0"/>
              <a:t> </a:t>
            </a:r>
            <a:r>
              <a:rPr lang="cs-CZ" dirty="0" err="1"/>
              <a:t>Page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198883" y="1988840"/>
            <a:ext cx="7874000" cy="647700"/>
          </a:xfrm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cs-CZ" dirty="0"/>
              <a:t>Do not </a:t>
            </a:r>
            <a:r>
              <a:rPr lang="cs-CZ" dirty="0" err="1"/>
              <a:t>obscure</a:t>
            </a:r>
            <a:r>
              <a:rPr lang="cs-CZ" dirty="0"/>
              <a:t> </a:t>
            </a:r>
            <a:r>
              <a:rPr lang="cs-CZ" dirty="0" err="1"/>
              <a:t>key</a:t>
            </a:r>
            <a:r>
              <a:rPr lang="cs-CZ" dirty="0"/>
              <a:t> </a:t>
            </a:r>
            <a:r>
              <a:rPr lang="cs-CZ" dirty="0" err="1"/>
              <a:t>parts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photograph</a:t>
            </a:r>
            <a:endParaRPr lang="cs-CZ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55" y="1"/>
            <a:ext cx="3940387" cy="92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933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1656000" y="2717400"/>
            <a:ext cx="8880000" cy="864000"/>
          </a:xfrm>
          <a:prstGeom prst="rect">
            <a:avLst/>
          </a:prstGeom>
        </p:spPr>
        <p:txBody>
          <a:bodyPr anchor="b"/>
          <a:lstStyle>
            <a:lvl1pPr>
              <a:defRPr lang="en-US" sz="2500" b="1" baseline="0" dirty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ct val="20000"/>
              </a:spcBef>
              <a:buFont typeface="Arial" pitchFamily="34" charset="0"/>
            </a:pPr>
            <a:r>
              <a:rPr lang="cs-CZ" noProof="0" dirty="0" err="1"/>
              <a:t>Alternative</a:t>
            </a:r>
            <a:r>
              <a:rPr lang="cs-CZ" noProof="0" dirty="0"/>
              <a:t> </a:t>
            </a:r>
            <a:r>
              <a:rPr lang="cs-CZ" noProof="0" dirty="0" err="1"/>
              <a:t>Cover</a:t>
            </a:r>
            <a:r>
              <a:rPr lang="cs-CZ" noProof="0" dirty="0"/>
              <a:t> </a:t>
            </a:r>
            <a:r>
              <a:rPr lang="cs-CZ" noProof="0" dirty="0" err="1"/>
              <a:t>Page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79509" y="3581400"/>
            <a:ext cx="8880000" cy="609600"/>
          </a:xfrm>
          <a:prstGeom prst="rect">
            <a:avLst/>
          </a:prstGeom>
        </p:spPr>
        <p:txBody>
          <a:bodyPr vert="horz"/>
          <a:lstStyle>
            <a:lvl1pPr algn="ctr">
              <a:buFontTx/>
              <a:buNone/>
              <a:defRPr lang="cs-CZ" sz="1700" baseline="0" smtClean="0">
                <a:solidFill>
                  <a:schemeClr val="bg2"/>
                </a:solidFill>
                <a:latin typeface="Verdana"/>
              </a:defRPr>
            </a:lvl1pPr>
            <a:lvl2pPr>
              <a:defRPr lang="cs-CZ" sz="1700" smtClean="0">
                <a:solidFill>
                  <a:srgbClr val="7BD7E6"/>
                </a:solidFill>
                <a:latin typeface="Verdana"/>
              </a:defRPr>
            </a:lvl2pPr>
            <a:lvl3pPr>
              <a:defRPr lang="cs-CZ" sz="1700" smtClean="0">
                <a:solidFill>
                  <a:srgbClr val="7BD7E6"/>
                </a:solidFill>
                <a:latin typeface="Verdana"/>
              </a:defRPr>
            </a:lvl3pPr>
            <a:lvl4pPr>
              <a:defRPr lang="cs-CZ" sz="1700" smtClean="0">
                <a:solidFill>
                  <a:srgbClr val="7BD7E6"/>
                </a:solidFill>
                <a:latin typeface="Verdana"/>
              </a:defRPr>
            </a:lvl4pPr>
            <a:lvl5pPr>
              <a:defRPr lang="en-US" sz="1700">
                <a:solidFill>
                  <a:srgbClr val="7BD7E6"/>
                </a:solidFill>
                <a:latin typeface="Verdana"/>
              </a:defRPr>
            </a:lvl5pPr>
          </a:lstStyle>
          <a:p>
            <a:pPr marL="0" lvl="0" indent="0" algn="ctr">
              <a:buFontTx/>
              <a:buNone/>
            </a:pPr>
            <a:r>
              <a:rPr lang="en-US" noProof="0" dirty="0"/>
              <a:t>Sub Header 17pt Verdana in AVG White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0400"/>
            <a:ext cx="3505200" cy="109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000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ive Cover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208776"/>
            <a:ext cx="4320480" cy="100668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1656000" y="2717400"/>
            <a:ext cx="8880000" cy="864000"/>
          </a:xfrm>
          <a:prstGeom prst="rect">
            <a:avLst/>
          </a:prstGeom>
        </p:spPr>
        <p:txBody>
          <a:bodyPr anchor="b"/>
          <a:lstStyle>
            <a:lvl1pPr>
              <a:defRPr lang="en-US" sz="2500" b="1" baseline="0" dirty="0">
                <a:solidFill>
                  <a:schemeClr val="tx2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ct val="20000"/>
              </a:spcBef>
              <a:buFont typeface="Arial" pitchFamily="34" charset="0"/>
            </a:pPr>
            <a:r>
              <a:rPr lang="en-US" noProof="0" dirty="0"/>
              <a:t>Alternative Cover Page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727200" y="3581400"/>
            <a:ext cx="8737600" cy="609600"/>
          </a:xfrm>
          <a:prstGeom prst="rect">
            <a:avLst/>
          </a:prstGeom>
        </p:spPr>
        <p:txBody>
          <a:bodyPr vert="horz"/>
          <a:lstStyle>
            <a:lvl1pPr algn="ctr">
              <a:buFontTx/>
              <a:buNone/>
              <a:defRPr lang="cs-CZ" sz="1700" baseline="0" smtClean="0">
                <a:solidFill>
                  <a:schemeClr val="tx1"/>
                </a:solidFill>
                <a:latin typeface="Verdana"/>
              </a:defRPr>
            </a:lvl1pPr>
            <a:lvl2pPr>
              <a:defRPr lang="cs-CZ" sz="1700" smtClean="0">
                <a:solidFill>
                  <a:srgbClr val="7BD7E6"/>
                </a:solidFill>
                <a:latin typeface="Verdana"/>
              </a:defRPr>
            </a:lvl2pPr>
            <a:lvl3pPr>
              <a:defRPr lang="cs-CZ" sz="1700" smtClean="0">
                <a:solidFill>
                  <a:srgbClr val="7BD7E6"/>
                </a:solidFill>
                <a:latin typeface="Verdana"/>
              </a:defRPr>
            </a:lvl3pPr>
            <a:lvl4pPr>
              <a:defRPr lang="cs-CZ" sz="1700" smtClean="0">
                <a:solidFill>
                  <a:srgbClr val="7BD7E6"/>
                </a:solidFill>
                <a:latin typeface="Verdana"/>
              </a:defRPr>
            </a:lvl4pPr>
            <a:lvl5pPr>
              <a:defRPr lang="en-US" sz="1700">
                <a:solidFill>
                  <a:srgbClr val="7BD7E6"/>
                </a:solidFill>
                <a:latin typeface="Verdana"/>
              </a:defRPr>
            </a:lvl5pPr>
          </a:lstStyle>
          <a:p>
            <a:pPr marL="0" lvl="0" indent="0" algn="ctr">
              <a:buFontTx/>
              <a:buNone/>
            </a:pPr>
            <a:r>
              <a:rPr lang="en-US" noProof="0" dirty="0"/>
              <a:t>Sub Header 17pt Verdana in AVG Gr</a:t>
            </a:r>
            <a:r>
              <a:rPr lang="cs-CZ" noProof="0" dirty="0"/>
              <a:t>a</a:t>
            </a:r>
            <a:r>
              <a:rPr lang="en-US" noProof="0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59541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524001"/>
            <a:ext cx="10991999" cy="4677599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chemeClr val="tx2"/>
              </a:buClr>
              <a:buFont typeface="Arial" pitchFamily="34" charset="0"/>
              <a:buChar char="•"/>
              <a:defRPr sz="1600" b="0" baseline="0">
                <a:solidFill>
                  <a:srgbClr val="818387"/>
                </a:solidFill>
                <a:latin typeface="Verdana" pitchFamily="34" charset="0"/>
              </a:defRPr>
            </a:lvl1pPr>
            <a:lvl2pPr marL="742950" indent="-285750">
              <a:buClr>
                <a:schemeClr val="tx2"/>
              </a:buClr>
              <a:buFont typeface="Arial" pitchFamily="34" charset="0"/>
              <a:buChar char="•"/>
              <a:defRPr sz="1400" baseline="0">
                <a:solidFill>
                  <a:srgbClr val="818387"/>
                </a:solidFill>
                <a:latin typeface="Verdana" pitchFamily="34" charset="0"/>
              </a:defRPr>
            </a:lvl2pPr>
            <a:lvl3pPr>
              <a:buClr>
                <a:schemeClr val="tx2"/>
              </a:buClr>
              <a:defRPr sz="1200" baseline="0">
                <a:solidFill>
                  <a:srgbClr val="818387"/>
                </a:solidFill>
                <a:latin typeface="Verdana" pitchFamily="34" charset="0"/>
              </a:defRPr>
            </a:lvl3pPr>
            <a:lvl4pPr marL="1371600" indent="0">
              <a:buClr>
                <a:srgbClr val="00AFD0"/>
              </a:buClr>
              <a:buFont typeface="Arial" pitchFamily="34" charset="0"/>
              <a:buNone/>
              <a:defRPr sz="1000">
                <a:solidFill>
                  <a:srgbClr val="818387"/>
                </a:solidFill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noProof="0" dirty="0"/>
              <a:t>First Level Bullets 16pt Verdana Regular in AVG Gray</a:t>
            </a:r>
          </a:p>
          <a:p>
            <a:pPr lvl="1"/>
            <a:r>
              <a:rPr lang="en-US" noProof="0" dirty="0"/>
              <a:t>Second Level Bullets 14pt Verdana Regular in AVG Gray</a:t>
            </a:r>
          </a:p>
          <a:p>
            <a:pPr lvl="2"/>
            <a:r>
              <a:rPr lang="en-US" noProof="0" dirty="0"/>
              <a:t>Third Level Bullets 12pt Verdana Regular in AVG Gray</a:t>
            </a:r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General text highlights are Verdana Bold</a:t>
            </a:r>
          </a:p>
          <a:p>
            <a:pPr lvl="0"/>
            <a:endParaRPr lang="en-US" noProof="0" dirty="0"/>
          </a:p>
        </p:txBody>
      </p:sp>
      <p:sp>
        <p:nvSpPr>
          <p:cNvPr id="8" name="Title 2"/>
          <p:cNvSpPr>
            <a:spLocks noGrp="1"/>
          </p:cNvSpPr>
          <p:nvPr>
            <p:ph type="title" hasCustomPrompt="1"/>
          </p:nvPr>
        </p:nvSpPr>
        <p:spPr>
          <a:xfrm>
            <a:off x="609601" y="655800"/>
            <a:ext cx="10991999" cy="792000"/>
          </a:xfrm>
          <a:prstGeom prst="rect">
            <a:avLst/>
          </a:prstGeom>
        </p:spPr>
        <p:txBody>
          <a:bodyPr anchor="b"/>
          <a:lstStyle>
            <a:lvl1pPr algn="l">
              <a:defRPr lang="en-GB" sz="2400" b="1" baseline="0" noProof="0" dirty="0">
                <a:solidFill>
                  <a:schemeClr val="tx2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marL="0" lvl="0" indent="0" algn="l">
              <a:spcBef>
                <a:spcPct val="20000"/>
              </a:spcBef>
              <a:buFont typeface="Arial"/>
            </a:pPr>
            <a:r>
              <a:rPr lang="en-US" noProof="0" dirty="0"/>
              <a:t>The Agenda</a:t>
            </a:r>
          </a:p>
        </p:txBody>
      </p:sp>
      <p:sp>
        <p:nvSpPr>
          <p:cNvPr id="9" name="Holder 7"/>
          <p:cNvSpPr txBox="1">
            <a:spLocks/>
          </p:cNvSpPr>
          <p:nvPr userDrawn="1"/>
        </p:nvSpPr>
        <p:spPr>
          <a:xfrm>
            <a:off x="254400" y="6566400"/>
            <a:ext cx="361536" cy="164342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69"/>
            <a:fld id="{BDF16F34-6540-4C08-9D8B-DEC95D224B7C}" type="slidenum">
              <a:rPr lang="en-US" sz="900" noProof="0" smtClean="0">
                <a:latin typeface="Verdana"/>
                <a:cs typeface="Verdana"/>
              </a:rPr>
              <a:pPr marL="52069"/>
              <a:t>‹#›</a:t>
            </a:fld>
            <a:endParaRPr lang="en-US" sz="900" noProof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93250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>
          <a:xfrm>
            <a:off x="609601" y="655800"/>
            <a:ext cx="10991999" cy="792000"/>
          </a:xfrm>
          <a:prstGeom prst="rect">
            <a:avLst/>
          </a:prstGeom>
        </p:spPr>
        <p:txBody>
          <a:bodyPr anchor="b"/>
          <a:lstStyle>
            <a:lvl1pPr algn="l">
              <a:defRPr lang="en-GB" sz="2400" b="1" baseline="0" noProof="0" dirty="0">
                <a:solidFill>
                  <a:schemeClr val="tx2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marL="0" lvl="0" indent="0" algn="l">
              <a:spcBef>
                <a:spcPct val="20000"/>
              </a:spcBef>
              <a:buFont typeface="Arial"/>
            </a:pPr>
            <a:r>
              <a:rPr lang="en-US" noProof="0" dirty="0"/>
              <a:t>Title 24pt Verdana in AVG </a:t>
            </a:r>
            <a:r>
              <a:rPr lang="cs-CZ" noProof="0" dirty="0"/>
              <a:t>Business</a:t>
            </a:r>
            <a:r>
              <a:rPr lang="en-US" noProof="0" dirty="0"/>
              <a:t> Blue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2133601"/>
            <a:ext cx="10991999" cy="4067998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chemeClr val="tx2"/>
              </a:buClr>
              <a:buFont typeface="Arial" pitchFamily="34" charset="0"/>
              <a:buChar char="•"/>
              <a:defRPr sz="1600" b="0" baseline="0">
                <a:solidFill>
                  <a:srgbClr val="818387"/>
                </a:solidFill>
                <a:latin typeface="Verdana" pitchFamily="34" charset="0"/>
              </a:defRPr>
            </a:lvl1pPr>
            <a:lvl2pPr marL="742950" indent="-285750">
              <a:buClr>
                <a:schemeClr val="tx2"/>
              </a:buClr>
              <a:buFont typeface="Arial" pitchFamily="34" charset="0"/>
              <a:buChar char="•"/>
              <a:defRPr sz="1400" baseline="0">
                <a:solidFill>
                  <a:srgbClr val="818387"/>
                </a:solidFill>
                <a:latin typeface="Verdana" pitchFamily="34" charset="0"/>
              </a:defRPr>
            </a:lvl2pPr>
            <a:lvl3pPr>
              <a:buClr>
                <a:schemeClr val="tx2"/>
              </a:buClr>
              <a:defRPr sz="1200" baseline="0">
                <a:solidFill>
                  <a:srgbClr val="818387"/>
                </a:solidFill>
                <a:latin typeface="Verdana" pitchFamily="34" charset="0"/>
              </a:defRPr>
            </a:lvl3pPr>
            <a:lvl4pPr marL="1371600" indent="0">
              <a:buClr>
                <a:srgbClr val="00AFD0"/>
              </a:buClr>
              <a:buFont typeface="Arial" pitchFamily="34" charset="0"/>
              <a:buNone/>
              <a:defRPr sz="1000">
                <a:solidFill>
                  <a:srgbClr val="818387"/>
                </a:solidFill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noProof="0" dirty="0"/>
              <a:t>First Level Bullets 16pt Verdana Regular in AVG Gray</a:t>
            </a:r>
          </a:p>
          <a:p>
            <a:pPr lvl="1"/>
            <a:r>
              <a:rPr lang="en-US" noProof="0" dirty="0"/>
              <a:t>Second Level Bullets 14pt Verdana Regular in AVG Gray</a:t>
            </a:r>
          </a:p>
          <a:p>
            <a:pPr lvl="2"/>
            <a:r>
              <a:rPr lang="en-US" noProof="0" dirty="0"/>
              <a:t>Third Level Bullets 12pt Verdana Regular in AVG Gray</a:t>
            </a:r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General text highlights are Verdana Bold</a:t>
            </a:r>
          </a:p>
          <a:p>
            <a:pPr lvl="0"/>
            <a:endParaRPr lang="en-US" noProof="0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447800"/>
            <a:ext cx="10991999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rgbClr val="818387"/>
                </a:solidFill>
                <a:latin typeface="Verdana" pitchFamily="34" charset="0"/>
              </a:defRPr>
            </a:lvl1pPr>
            <a:lvl2pPr>
              <a:defRPr sz="1600">
                <a:latin typeface="Verdana" pitchFamily="34" charset="0"/>
              </a:defRPr>
            </a:lvl2pPr>
            <a:lvl3pPr>
              <a:defRPr sz="1600">
                <a:latin typeface="Verdana" pitchFamily="34" charset="0"/>
              </a:defRPr>
            </a:lvl3pPr>
            <a:lvl4pP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noProof="0" dirty="0"/>
              <a:t>Optional Descriptive Sub Title 18pt Bold in AVG Gray</a:t>
            </a:r>
          </a:p>
        </p:txBody>
      </p:sp>
      <p:sp>
        <p:nvSpPr>
          <p:cNvPr id="9" name="Holder 7"/>
          <p:cNvSpPr txBox="1">
            <a:spLocks/>
          </p:cNvSpPr>
          <p:nvPr userDrawn="1"/>
        </p:nvSpPr>
        <p:spPr>
          <a:xfrm>
            <a:off x="254400" y="6566400"/>
            <a:ext cx="361536" cy="164342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69"/>
            <a:fld id="{BDF16F34-6540-4C08-9D8B-DEC95D224B7C}" type="slidenum">
              <a:rPr lang="en-US" sz="900" smtClean="0">
                <a:latin typeface="Verdana"/>
                <a:cs typeface="Verdana"/>
              </a:rPr>
              <a:pPr marL="52069"/>
              <a:t>‹#›</a:t>
            </a:fld>
            <a:endParaRPr lang="en-US" sz="9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26754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 hasCustomPrompt="1"/>
          </p:nvPr>
        </p:nvSpPr>
        <p:spPr>
          <a:xfrm>
            <a:off x="609601" y="655800"/>
            <a:ext cx="10991999" cy="792000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ct val="20000"/>
              </a:spcBef>
              <a:buFont typeface="Arial"/>
              <a:defRPr lang="en-GB" sz="2400" b="1" baseline="0" noProof="0" dirty="0">
                <a:solidFill>
                  <a:schemeClr val="tx2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marL="0" lvl="0" indent="0" algn="l">
              <a:spcBef>
                <a:spcPct val="20000"/>
              </a:spcBef>
              <a:buFont typeface="Arial"/>
            </a:pPr>
            <a:r>
              <a:rPr lang="en-US" noProof="0" dirty="0"/>
              <a:t>Title 24pt Verdana in AVG </a:t>
            </a:r>
            <a:r>
              <a:rPr lang="cs-CZ" noProof="0" dirty="0"/>
              <a:t>Business</a:t>
            </a:r>
            <a:r>
              <a:rPr lang="en-US" noProof="0" dirty="0"/>
              <a:t> Blue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524001"/>
            <a:ext cx="10991999" cy="4677599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chemeClr val="tx2"/>
              </a:buClr>
              <a:buFont typeface="Arial" pitchFamily="34" charset="0"/>
              <a:buChar char="•"/>
              <a:defRPr sz="1600" b="0" baseline="0">
                <a:solidFill>
                  <a:srgbClr val="818387"/>
                </a:solidFill>
                <a:latin typeface="Verdana" pitchFamily="34" charset="0"/>
              </a:defRPr>
            </a:lvl1pPr>
            <a:lvl2pPr marL="742950" indent="-285750">
              <a:buClr>
                <a:schemeClr val="tx2"/>
              </a:buClr>
              <a:buFont typeface="Arial" pitchFamily="34" charset="0"/>
              <a:buChar char="•"/>
              <a:defRPr sz="1400" baseline="0">
                <a:solidFill>
                  <a:srgbClr val="818387"/>
                </a:solidFill>
                <a:latin typeface="Verdana" pitchFamily="34" charset="0"/>
              </a:defRPr>
            </a:lvl2pPr>
            <a:lvl3pPr>
              <a:buClr>
                <a:schemeClr val="tx2"/>
              </a:buClr>
              <a:defRPr sz="1200" baseline="0">
                <a:solidFill>
                  <a:srgbClr val="818387"/>
                </a:solidFill>
                <a:latin typeface="Verdana" pitchFamily="34" charset="0"/>
              </a:defRPr>
            </a:lvl3pPr>
            <a:lvl4pPr marL="1371600" indent="0">
              <a:buClr>
                <a:srgbClr val="00AFD0"/>
              </a:buClr>
              <a:buFont typeface="Arial" pitchFamily="34" charset="0"/>
              <a:buNone/>
              <a:defRPr sz="1000">
                <a:solidFill>
                  <a:srgbClr val="818387"/>
                </a:solidFill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noProof="0" dirty="0"/>
              <a:t>First Level Bullets 16pt Verdana Regular in AVG Gray</a:t>
            </a:r>
          </a:p>
          <a:p>
            <a:pPr lvl="1"/>
            <a:r>
              <a:rPr lang="en-US" noProof="0" dirty="0"/>
              <a:t>Second Level Bullets 14pt Verdana Regular in AVG Gray</a:t>
            </a:r>
          </a:p>
          <a:p>
            <a:pPr lvl="2"/>
            <a:r>
              <a:rPr lang="en-US" noProof="0" dirty="0"/>
              <a:t>Third Level Bullets 12pt Verdana Regular in AVG Gray</a:t>
            </a:r>
          </a:p>
          <a:p>
            <a:pPr lvl="0"/>
            <a:endParaRPr lang="en-US" noProof="0" dirty="0"/>
          </a:p>
          <a:p>
            <a:pPr lvl="0"/>
            <a:r>
              <a:rPr lang="en-US" noProof="0" dirty="0"/>
              <a:t>General text highlights are Verdana Bold</a:t>
            </a:r>
          </a:p>
          <a:p>
            <a:pPr lvl="0"/>
            <a:endParaRPr lang="en-US" noProof="0" dirty="0"/>
          </a:p>
        </p:txBody>
      </p:sp>
      <p:sp>
        <p:nvSpPr>
          <p:cNvPr id="9" name="Holder 7"/>
          <p:cNvSpPr txBox="1">
            <a:spLocks/>
          </p:cNvSpPr>
          <p:nvPr userDrawn="1"/>
        </p:nvSpPr>
        <p:spPr>
          <a:xfrm>
            <a:off x="254400" y="6566400"/>
            <a:ext cx="361536" cy="164342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69"/>
            <a:fld id="{BDF16F34-6540-4C08-9D8B-DEC95D224B7C}" type="slidenum">
              <a:rPr lang="en-US" sz="900" smtClean="0">
                <a:latin typeface="Verdana"/>
                <a:cs typeface="Verdana"/>
              </a:rPr>
              <a:pPr marL="52069"/>
              <a:t>‹#›</a:t>
            </a:fld>
            <a:endParaRPr lang="en-US" sz="9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586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Two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" y="1600200"/>
            <a:ext cx="5423997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818387"/>
                </a:solidFill>
                <a:latin typeface="Verdana" pitchFamily="34" charset="0"/>
              </a:defRPr>
            </a:lvl1pPr>
            <a:lvl2pPr>
              <a:defRPr sz="1600">
                <a:latin typeface="Verdana" pitchFamily="34" charset="0"/>
              </a:defRPr>
            </a:lvl2pPr>
            <a:lvl3pPr>
              <a:defRPr sz="1600">
                <a:latin typeface="Verdana" pitchFamily="34" charset="0"/>
              </a:defRPr>
            </a:lvl3pPr>
            <a:lvl4pP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How a two column slide should be laid out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209800"/>
            <a:ext cx="5423997" cy="396240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00AFD0"/>
              </a:buClr>
              <a:buFont typeface="Arial" pitchFamily="34" charset="0"/>
              <a:buChar char="•"/>
              <a:defRPr sz="1600" b="0" baseline="0">
                <a:solidFill>
                  <a:srgbClr val="818387"/>
                </a:solidFill>
                <a:latin typeface="Verdana" pitchFamily="34" charset="0"/>
              </a:defRPr>
            </a:lvl1pPr>
            <a:lvl2pPr marL="742950" indent="-285750">
              <a:buClr>
                <a:schemeClr val="tx2"/>
              </a:buClr>
              <a:buFont typeface="Arial" pitchFamily="34" charset="0"/>
              <a:buChar char="•"/>
              <a:defRPr sz="1400" baseline="0">
                <a:solidFill>
                  <a:srgbClr val="818387"/>
                </a:solidFill>
                <a:latin typeface="Verdana" pitchFamily="34" charset="0"/>
              </a:defRPr>
            </a:lvl2pPr>
            <a:lvl3pPr>
              <a:buClr>
                <a:srgbClr val="00AFD0"/>
              </a:buClr>
              <a:defRPr sz="1200" baseline="0">
                <a:solidFill>
                  <a:srgbClr val="818387"/>
                </a:solidFill>
                <a:latin typeface="Verdana" pitchFamily="34" charset="0"/>
              </a:defRPr>
            </a:lvl3pPr>
            <a:lvl4pPr marL="1371600" indent="0">
              <a:buClr>
                <a:srgbClr val="00AFD0"/>
              </a:buClr>
              <a:buFont typeface="Arial" pitchFamily="34" charset="0"/>
              <a:buNone/>
              <a:defRPr sz="1000">
                <a:solidFill>
                  <a:srgbClr val="818387"/>
                </a:solidFill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1"/>
            <a:r>
              <a:rPr lang="en-US" dirty="0"/>
              <a:t>This is an example of a Second Level Bullet 14pt size on 18pt leading in AVG Gray Verdana Regular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This is an example of a Second Level Bullet 14pt size on 18pt leading in AVG Gray Verdana Regular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This is an example of a Second Level Bullet 14pt size on 18pt leading in AVG Gray Verdana Regular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177602" y="1600200"/>
            <a:ext cx="5423997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818387"/>
                </a:solidFill>
                <a:latin typeface="Verdana" pitchFamily="34" charset="0"/>
              </a:defRPr>
            </a:lvl1pPr>
            <a:lvl2pPr>
              <a:defRPr sz="1600">
                <a:latin typeface="Verdana" pitchFamily="34" charset="0"/>
              </a:defRPr>
            </a:lvl2pPr>
            <a:lvl3pPr>
              <a:defRPr sz="1600">
                <a:latin typeface="Verdana" pitchFamily="34" charset="0"/>
              </a:defRPr>
            </a:lvl3pPr>
            <a:lvl4pP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en-US" dirty="0"/>
              <a:t>Sub Head 16pt Bold font size 20pt Leading in Verdana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7602" y="2209802"/>
            <a:ext cx="5423997" cy="3962399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00AFD0"/>
              </a:buClr>
              <a:buFont typeface="Arial" pitchFamily="34" charset="0"/>
              <a:buChar char="•"/>
              <a:defRPr sz="1600" b="0" baseline="0">
                <a:solidFill>
                  <a:srgbClr val="818387"/>
                </a:solidFill>
                <a:latin typeface="Verdana" pitchFamily="34" charset="0"/>
              </a:defRPr>
            </a:lvl1pPr>
            <a:lvl2pPr marL="742950" indent="-285750">
              <a:buClr>
                <a:schemeClr val="tx2"/>
              </a:buClr>
              <a:buFont typeface="Arial" pitchFamily="34" charset="0"/>
              <a:buChar char="•"/>
              <a:defRPr sz="1400" baseline="0">
                <a:solidFill>
                  <a:srgbClr val="818387"/>
                </a:solidFill>
                <a:latin typeface="Verdana" pitchFamily="34" charset="0"/>
              </a:defRPr>
            </a:lvl2pPr>
            <a:lvl3pPr>
              <a:buClr>
                <a:srgbClr val="00AFD0"/>
              </a:buClr>
              <a:defRPr sz="1200" baseline="0">
                <a:solidFill>
                  <a:srgbClr val="818387"/>
                </a:solidFill>
                <a:latin typeface="Verdana" pitchFamily="34" charset="0"/>
              </a:defRPr>
            </a:lvl3pPr>
            <a:lvl4pPr marL="1371600" indent="0">
              <a:buClr>
                <a:srgbClr val="00AFD0"/>
              </a:buClr>
              <a:buFont typeface="Arial" pitchFamily="34" charset="0"/>
              <a:buNone/>
              <a:defRPr sz="1000">
                <a:solidFill>
                  <a:srgbClr val="818387"/>
                </a:solidFill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1"/>
            <a:r>
              <a:rPr lang="en-US" dirty="0"/>
              <a:t>This is an example of a Second Level Bullet 14pt size on 18pt leading in AVG Gray Verdana Regular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This is an example of a Second Level Bullet 14pt size on 18pt leading in AVG Gray Verdana Regular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This is an example of a Second Level Bullet 14pt size on 18pt leading in AVG Gray Verdana Regular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 hasCustomPrompt="1"/>
          </p:nvPr>
        </p:nvSpPr>
        <p:spPr>
          <a:xfrm>
            <a:off x="609601" y="655800"/>
            <a:ext cx="10991999" cy="792000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en-GB" sz="2400" b="1" baseline="0" noProof="0" dirty="0">
                <a:solidFill>
                  <a:schemeClr val="tx2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When titles require to be double decked, </a:t>
            </a:r>
            <a:br>
              <a:rPr lang="en-US" dirty="0"/>
            </a:br>
            <a:r>
              <a:rPr lang="en-US" dirty="0"/>
              <a:t>try to avoid the top line from overhanging</a:t>
            </a:r>
          </a:p>
        </p:txBody>
      </p:sp>
      <p:sp>
        <p:nvSpPr>
          <p:cNvPr id="10" name="Holder 7"/>
          <p:cNvSpPr txBox="1">
            <a:spLocks/>
          </p:cNvSpPr>
          <p:nvPr userDrawn="1"/>
        </p:nvSpPr>
        <p:spPr>
          <a:xfrm>
            <a:off x="254400" y="6566400"/>
            <a:ext cx="361536" cy="164342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069"/>
            <a:fld id="{BDF16F34-6540-4C08-9D8B-DEC95D224B7C}" type="slidenum">
              <a:rPr lang="en-US" sz="900" smtClean="0">
                <a:latin typeface="Verdana"/>
                <a:cs typeface="Verdana"/>
              </a:rPr>
              <a:pPr marL="52069"/>
              <a:t>‹#›</a:t>
            </a:fld>
            <a:endParaRPr lang="en-US" sz="9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265683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10.jpeg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9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noProof="0" dirty="0"/>
              <a:t>Kliknutím lze upravit styl.</a:t>
            </a:r>
            <a:endParaRPr lang="en-US" noProof="0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dirty="0"/>
              <a:t>Kliknutím lze upravit styly předlohy textu.</a:t>
            </a:r>
          </a:p>
          <a:p>
            <a:pPr lvl="1"/>
            <a:r>
              <a:rPr lang="cs-CZ" noProof="0" dirty="0"/>
              <a:t>Druhá úroveň</a:t>
            </a:r>
          </a:p>
          <a:p>
            <a:pPr lvl="2"/>
            <a:r>
              <a:rPr lang="cs-CZ" noProof="0" dirty="0"/>
              <a:t>Třetí úroveň</a:t>
            </a:r>
          </a:p>
          <a:p>
            <a:pPr lvl="3"/>
            <a:r>
              <a:rPr lang="cs-CZ" noProof="0" dirty="0"/>
              <a:t>Čtvrtá úroveň</a:t>
            </a:r>
          </a:p>
          <a:p>
            <a:pPr lvl="4"/>
            <a:r>
              <a:rPr lang="cs-CZ" noProof="0" dirty="0"/>
              <a:t>Pátá úroveň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187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40" r:id="rId4"/>
    <p:sldLayoutId id="2147483742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500" b="1" kern="1200">
          <a:solidFill>
            <a:schemeClr val="tx1"/>
          </a:solidFill>
          <a:latin typeface="Verdana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4"/>
        </a:buClr>
        <a:buFont typeface="Arial" panose="020B0604020202020204" pitchFamily="34" charset="0"/>
        <a:buNone/>
        <a:defRPr sz="1700" kern="1200">
          <a:ln>
            <a:noFill/>
          </a:ln>
          <a:solidFill>
            <a:schemeClr val="tx1"/>
          </a:solidFill>
          <a:latin typeface="Verdana"/>
          <a:ea typeface="+mn-ea"/>
          <a:cs typeface="Verdana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4"/>
        </a:buClr>
        <a:buFontTx/>
        <a:buNone/>
        <a:defRPr sz="1700" kern="1200">
          <a:ln>
            <a:noFill/>
          </a:ln>
          <a:solidFill>
            <a:schemeClr val="tx1"/>
          </a:solidFill>
          <a:latin typeface="Verdana"/>
          <a:ea typeface="+mn-ea"/>
          <a:cs typeface="Verdana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None/>
        <a:defRPr sz="1700" kern="1200">
          <a:ln>
            <a:noFill/>
          </a:ln>
          <a:solidFill>
            <a:schemeClr val="tx1"/>
          </a:solidFill>
          <a:latin typeface="Verdana"/>
          <a:ea typeface="+mn-ea"/>
          <a:cs typeface="Verdana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4"/>
        </a:buClr>
        <a:buFontTx/>
        <a:buNone/>
        <a:defRPr sz="1700" kern="1200">
          <a:ln>
            <a:noFill/>
          </a:ln>
          <a:solidFill>
            <a:schemeClr val="tx1"/>
          </a:solidFill>
          <a:latin typeface="Verdana"/>
          <a:ea typeface="+mn-ea"/>
          <a:cs typeface="Verdana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4"/>
        </a:buClr>
        <a:buFontTx/>
        <a:buNone/>
        <a:defRPr sz="1700" kern="1200">
          <a:ln>
            <a:noFill/>
          </a:ln>
          <a:solidFill>
            <a:schemeClr val="tx1"/>
          </a:solidFill>
          <a:latin typeface="Verdana"/>
          <a:ea typeface="+mn-ea"/>
          <a:cs typeface="Verdan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598066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457200" rtl="0" eaLnBrk="1" latinLnBrk="0" hangingPunct="1">
        <a:spcBef>
          <a:spcPct val="0"/>
        </a:spcBef>
        <a:buNone/>
        <a:defRPr sz="2500" b="1" kern="1200">
          <a:solidFill>
            <a:schemeClr val="tx1"/>
          </a:solidFill>
          <a:latin typeface="Verdana" pitchFamily="34" charset="0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None/>
        <a:defRPr sz="1700" kern="12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457200" indent="0" algn="l" defTabSz="457200" rtl="0" eaLnBrk="1" latinLnBrk="0" hangingPunct="1">
        <a:spcBef>
          <a:spcPct val="20000"/>
        </a:spcBef>
        <a:buClr>
          <a:schemeClr val="accent4"/>
        </a:buClr>
        <a:buFontTx/>
        <a:buNone/>
        <a:defRPr sz="1700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buClr>
          <a:schemeClr val="accent4"/>
        </a:buClr>
        <a:buFontTx/>
        <a:buNone/>
        <a:defRPr sz="1700" kern="1200">
          <a:solidFill>
            <a:schemeClr val="tx1"/>
          </a:solidFill>
          <a:latin typeface="Verdana" pitchFamily="34" charset="0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Clr>
          <a:schemeClr val="accent4"/>
        </a:buClr>
        <a:buFontTx/>
        <a:buNone/>
        <a:defRPr sz="1700" kern="1200">
          <a:solidFill>
            <a:schemeClr val="tx1"/>
          </a:solidFill>
          <a:latin typeface="Verdana" pitchFamily="34" charset="0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Clr>
          <a:schemeClr val="accent4"/>
        </a:buClr>
        <a:buFontTx/>
        <a:buNone/>
        <a:defRPr sz="1700" kern="1200">
          <a:solidFill>
            <a:schemeClr val="tx1"/>
          </a:solidFill>
          <a:latin typeface="Verdana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5"/>
          <p:cNvSpPr/>
          <p:nvPr/>
        </p:nvSpPr>
        <p:spPr>
          <a:xfrm>
            <a:off x="614189" y="6451649"/>
            <a:ext cx="0" cy="406349"/>
          </a:xfrm>
          <a:custGeom>
            <a:avLst/>
            <a:gdLst/>
            <a:ahLst/>
            <a:cxnLst/>
            <a:rect l="l" t="t" r="r" b="b"/>
            <a:pathLst>
              <a:path h="406349">
                <a:moveTo>
                  <a:pt x="0" y="0"/>
                </a:moveTo>
                <a:lnTo>
                  <a:pt x="0" y="406349"/>
                </a:lnTo>
              </a:path>
            </a:pathLst>
          </a:custGeom>
          <a:ln w="6350">
            <a:solidFill>
              <a:srgbClr val="818386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lang="en-US" sz="1800" noProof="0"/>
          </a:p>
        </p:txBody>
      </p:sp>
      <p:sp>
        <p:nvSpPr>
          <p:cNvPr id="11" name="object 7"/>
          <p:cNvSpPr txBox="1"/>
          <p:nvPr/>
        </p:nvSpPr>
        <p:spPr>
          <a:xfrm>
            <a:off x="750587" y="6565286"/>
            <a:ext cx="1318259" cy="1473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900" spc="-30" noProof="0">
                <a:solidFill>
                  <a:srgbClr val="231F20"/>
                </a:solidFill>
                <a:latin typeface="Verdana"/>
                <a:cs typeface="Verdana"/>
              </a:rPr>
              <a:t>A</a:t>
            </a:r>
            <a:r>
              <a:rPr lang="en-US" sz="900" spc="0" noProof="0">
                <a:solidFill>
                  <a:srgbClr val="231F20"/>
                </a:solidFill>
                <a:latin typeface="Verdana"/>
                <a:cs typeface="Verdana"/>
              </a:rPr>
              <a:t>VG Confidential</a:t>
            </a:r>
            <a:endParaRPr lang="en-US" sz="900" noProof="0">
              <a:latin typeface="Verdana"/>
              <a:cs typeface="Verdana"/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609600" y="610562"/>
            <a:ext cx="10972800" cy="8070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pic>
        <p:nvPicPr>
          <p:cNvPr id="15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53" y="6413709"/>
            <a:ext cx="2732588" cy="2791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" y="37318"/>
            <a:ext cx="3048000" cy="70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95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744" r:id="rId3"/>
    <p:sldLayoutId id="2147483657" r:id="rId4"/>
    <p:sldLayoutId id="2147483658" r:id="rId5"/>
    <p:sldLayoutId id="2147483756" r:id="rId6"/>
    <p:sldLayoutId id="2147483659" r:id="rId7"/>
    <p:sldLayoutId id="2147483759" r:id="rId8"/>
  </p:sldLayoutIdLst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Verdana" pitchFamily="34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Verdana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Verdana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Verdana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7"/>
          <p:cNvSpPr txBox="1"/>
          <p:nvPr/>
        </p:nvSpPr>
        <p:spPr>
          <a:xfrm>
            <a:off x="750587" y="6565286"/>
            <a:ext cx="1318259" cy="1473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900" spc="-30">
                <a:solidFill>
                  <a:srgbClr val="231F20"/>
                </a:solidFill>
                <a:latin typeface="Verdana"/>
                <a:cs typeface="Verdana"/>
              </a:rPr>
              <a:t>A</a:t>
            </a:r>
            <a:r>
              <a:rPr lang="en-US" sz="900" spc="0">
                <a:solidFill>
                  <a:srgbClr val="231F20"/>
                </a:solidFill>
                <a:latin typeface="Verdana"/>
                <a:cs typeface="Verdana"/>
              </a:rPr>
              <a:t>VG Confidential</a:t>
            </a:r>
            <a:endParaRPr lang="en-US" sz="900" dirty="0">
              <a:latin typeface="Verdana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14189" y="6451649"/>
            <a:ext cx="0" cy="406349"/>
          </a:xfrm>
          <a:custGeom>
            <a:avLst/>
            <a:gdLst/>
            <a:ahLst/>
            <a:cxnLst/>
            <a:rect l="l" t="t" r="r" b="b"/>
            <a:pathLst>
              <a:path h="406349">
                <a:moveTo>
                  <a:pt x="0" y="0"/>
                </a:moveTo>
                <a:lnTo>
                  <a:pt x="0" y="406349"/>
                </a:lnTo>
              </a:path>
            </a:pathLst>
          </a:custGeom>
          <a:ln w="6350">
            <a:solidFill>
              <a:srgbClr val="818386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lang="en-US" sz="1800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09600" y="476672"/>
            <a:ext cx="10972800" cy="9409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cs-CZ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cs-CZ" dirty="0"/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53" y="6413709"/>
            <a:ext cx="2732588" cy="27915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5" y="16944"/>
            <a:ext cx="2547683" cy="59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0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660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Verdana" pitchFamily="34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Verdana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Verdana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Verdana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66" y="241070"/>
            <a:ext cx="4041345" cy="942096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8244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2500" b="1" kern="1200">
          <a:solidFill>
            <a:schemeClr val="bg2"/>
          </a:solidFill>
          <a:latin typeface="Verdana" pitchFamily="34" charset="0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 panose="020B0604020202020204" pitchFamily="34" charset="0"/>
        <a:buNone/>
        <a:defRPr sz="1700" kern="1200">
          <a:solidFill>
            <a:schemeClr val="bg2"/>
          </a:solidFill>
          <a:latin typeface="Verdana" pitchFamily="34" charset="0"/>
          <a:ea typeface="+mn-ea"/>
          <a:cs typeface="+mn-cs"/>
        </a:defRPr>
      </a:lvl1pPr>
      <a:lvl2pPr marL="457200" indent="0" algn="l" defTabSz="457200" rtl="0" eaLnBrk="1" latinLnBrk="0" hangingPunct="1">
        <a:spcBef>
          <a:spcPct val="20000"/>
        </a:spcBef>
        <a:buFontTx/>
        <a:buNone/>
        <a:defRPr sz="1700" kern="1200">
          <a:solidFill>
            <a:schemeClr val="bg2"/>
          </a:solidFill>
          <a:latin typeface="Verdana" pitchFamily="34" charset="0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buFontTx/>
        <a:buNone/>
        <a:defRPr sz="1700" kern="1200">
          <a:solidFill>
            <a:schemeClr val="bg2"/>
          </a:solidFill>
          <a:latin typeface="Verdana" pitchFamily="34" charset="0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Tx/>
        <a:buNone/>
        <a:defRPr sz="1700" kern="1200">
          <a:solidFill>
            <a:schemeClr val="bg2"/>
          </a:solidFill>
          <a:latin typeface="Verdana" pitchFamily="34" charset="0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Tx/>
        <a:buNone/>
        <a:defRPr sz="1700" kern="1200">
          <a:solidFill>
            <a:schemeClr val="bg2"/>
          </a:solidFill>
          <a:latin typeface="Verdana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avgbusiness.managedworkplace.com/files/Marketing/AVG-PositioningAVGAntiVirusWebinarFollowup.zip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Positioning AVG Antivirus solutions against today’s malware  </a:t>
            </a:r>
          </a:p>
        </p:txBody>
      </p:sp>
      <p:sp>
        <p:nvSpPr>
          <p:cNvPr id="7" name="object 6"/>
          <p:cNvSpPr txBox="1"/>
          <p:nvPr/>
        </p:nvSpPr>
        <p:spPr>
          <a:xfrm>
            <a:off x="152400" y="5914064"/>
            <a:ext cx="11887200" cy="2514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/>
            <a:r>
              <a:rPr lang="en-US" sz="1600" spc="-40" dirty="0">
                <a:solidFill>
                  <a:srgbClr val="FFFFFF"/>
                </a:solidFill>
                <a:latin typeface="Verdana"/>
                <a:cs typeface="Verdana"/>
              </a:rPr>
              <a:t>Andrew Miller </a:t>
            </a:r>
            <a:r>
              <a:rPr lang="cs-CZ" sz="1600" dirty="0">
                <a:solidFill>
                  <a:schemeClr val="bg2"/>
                </a:solidFill>
                <a:latin typeface="Verdana"/>
                <a:cs typeface="Verdana"/>
              </a:rPr>
              <a:t>|</a:t>
            </a:r>
            <a:r>
              <a:rPr sz="1600" dirty="0">
                <a:solidFill>
                  <a:schemeClr val="bg2"/>
                </a:solidFill>
                <a:latin typeface="Verdana"/>
                <a:cs typeface="Verdana"/>
              </a:rPr>
              <a:t> </a:t>
            </a:r>
            <a:r>
              <a:rPr lang="en-US" sz="1600" dirty="0">
                <a:solidFill>
                  <a:srgbClr val="FFFFFF"/>
                </a:solidFill>
                <a:latin typeface="Verdana"/>
                <a:cs typeface="Verdana"/>
              </a:rPr>
              <a:t>Product Marketing Manager </a:t>
            </a:r>
            <a:r>
              <a:rPr sz="1600" dirty="0">
                <a:solidFill>
                  <a:schemeClr val="bg2"/>
                </a:solidFill>
                <a:latin typeface="Verdana"/>
                <a:cs typeface="Verdana"/>
              </a:rPr>
              <a:t>|</a:t>
            </a:r>
            <a:r>
              <a:rPr sz="1600" dirty="0">
                <a:solidFill>
                  <a:srgbClr val="7FD7E7"/>
                </a:solidFill>
                <a:latin typeface="Verdana"/>
                <a:cs typeface="Verdana"/>
              </a:rPr>
              <a:t> </a:t>
            </a:r>
            <a:r>
              <a:rPr lang="en-US" sz="1600" dirty="0">
                <a:solidFill>
                  <a:srgbClr val="FFFFFF"/>
                </a:solidFill>
                <a:latin typeface="Verdana"/>
                <a:cs typeface="Verdana"/>
              </a:rPr>
              <a:t>November 2016</a:t>
            </a:r>
            <a:endParaRPr sz="16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702693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Objection 5: Our staff wouldn’t fall for something like that</a:t>
            </a:r>
            <a:br>
              <a:rPr lang="en-US" dirty="0"/>
            </a:b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6829" y="1447800"/>
            <a:ext cx="4478571" cy="4677599"/>
          </a:xfrm>
        </p:spPr>
        <p:txBody>
          <a:bodyPr/>
          <a:lstStyle/>
          <a:p>
            <a:r>
              <a:rPr lang="en-US" dirty="0"/>
              <a:t>Business Email Compromise</a:t>
            </a:r>
          </a:p>
          <a:p>
            <a:endParaRPr lang="en-US" dirty="0"/>
          </a:p>
          <a:p>
            <a:r>
              <a:rPr lang="en-US" b="1" dirty="0"/>
              <a:t>$3,086,250,090 </a:t>
            </a:r>
            <a:r>
              <a:rPr lang="en-US" dirty="0"/>
              <a:t>since mid-2015</a:t>
            </a:r>
          </a:p>
          <a:p>
            <a:endParaRPr lang="en-US" dirty="0"/>
          </a:p>
          <a:p>
            <a:r>
              <a:rPr lang="en-US" dirty="0"/>
              <a:t>8% ROW</a:t>
            </a:r>
          </a:p>
          <a:p>
            <a:r>
              <a:rPr lang="en-US" dirty="0"/>
              <a:t>92% US</a:t>
            </a:r>
          </a:p>
          <a:p>
            <a:endParaRPr lang="en-US" dirty="0"/>
          </a:p>
          <a:p>
            <a:r>
              <a:rPr lang="en-US" dirty="0"/>
              <a:t>Hacked emails, spoofed emails or masquerading emails with timing</a:t>
            </a:r>
          </a:p>
          <a:p>
            <a:endParaRPr lang="en-US" dirty="0"/>
          </a:p>
          <a:p>
            <a:r>
              <a:rPr lang="en-US" dirty="0"/>
              <a:t>E.g. </a:t>
            </a:r>
          </a:p>
          <a:p>
            <a:pPr lvl="1"/>
            <a:r>
              <a:rPr lang="en-US" dirty="0"/>
              <a:t>example.com</a:t>
            </a:r>
          </a:p>
          <a:p>
            <a:pPr lvl="1"/>
            <a:r>
              <a:rPr lang="en-US" dirty="0"/>
              <a:t>examp1e.com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cs-CZ" dirty="0"/>
          </a:p>
        </p:txBody>
      </p:sp>
      <p:grpSp>
        <p:nvGrpSpPr>
          <p:cNvPr id="12" name="Group 11"/>
          <p:cNvGrpSpPr/>
          <p:nvPr/>
        </p:nvGrpSpPr>
        <p:grpSpPr>
          <a:xfrm>
            <a:off x="5257801" y="1600201"/>
            <a:ext cx="7282732" cy="4193445"/>
            <a:chOff x="3733801" y="1600200"/>
            <a:chExt cx="7282732" cy="4193445"/>
          </a:xfrm>
        </p:grpSpPr>
        <p:pic>
          <p:nvPicPr>
            <p:cNvPr id="10" name="Picture 2" descr="Phishing email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801" y="1600200"/>
              <a:ext cx="7282732" cy="41934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4419600" y="1828800"/>
              <a:ext cx="3124200" cy="152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114800" y="4343400"/>
              <a:ext cx="1981200" cy="152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084320" y="4727050"/>
              <a:ext cx="1676400" cy="152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2949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Mis</a:t>
            </a:r>
            <a:r>
              <a:rPr lang="en-US" dirty="0"/>
              <a:t>-typing a popular </a:t>
            </a:r>
            <a:r>
              <a:rPr lang="en-US" dirty="0" err="1"/>
              <a:t>url</a:t>
            </a:r>
            <a:r>
              <a:rPr lang="en-US" dirty="0"/>
              <a:t> &gt; Scareware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1" y="1600200"/>
            <a:ext cx="7127019" cy="475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910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Objection 6: We have Antivirus that came with our laptops</a:t>
            </a:r>
            <a:br>
              <a:rPr lang="en-US" dirty="0"/>
            </a:b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6829" y="1447800"/>
            <a:ext cx="10041171" cy="4677599"/>
          </a:xfrm>
        </p:spPr>
        <p:txBody>
          <a:bodyPr/>
          <a:lstStyle/>
          <a:p>
            <a:r>
              <a:rPr lang="en-US" dirty="0"/>
              <a:t>Conventional AntiVirus works on a matched signature definition basis</a:t>
            </a:r>
          </a:p>
          <a:p>
            <a:pPr lvl="1"/>
            <a:r>
              <a:rPr lang="en-US" dirty="0"/>
              <a:t>Works very well for known threats</a:t>
            </a:r>
          </a:p>
          <a:p>
            <a:pPr lvl="1"/>
            <a:r>
              <a:rPr lang="en-US" dirty="0"/>
              <a:t>There is a delay between threat being discovered and definition being created</a:t>
            </a:r>
          </a:p>
          <a:p>
            <a:pPr lvl="1"/>
            <a:r>
              <a:rPr lang="en-US" dirty="0"/>
              <a:t>There is a delay between definition created and definition shared</a:t>
            </a:r>
          </a:p>
          <a:p>
            <a:pPr lvl="1"/>
            <a:endParaRPr lang="en-US" dirty="0"/>
          </a:p>
          <a:p>
            <a:r>
              <a:rPr lang="en-US" dirty="0"/>
              <a:t>Threats are evolving and morphing</a:t>
            </a:r>
          </a:p>
          <a:p>
            <a:pPr lvl="1"/>
            <a:r>
              <a:rPr lang="en-US" dirty="0"/>
              <a:t>Protection must evolve</a:t>
            </a:r>
          </a:p>
          <a:p>
            <a:pPr lvl="1"/>
            <a:r>
              <a:rPr lang="en-US" dirty="0"/>
              <a:t>Protection must morph – has to be faster than humans</a:t>
            </a:r>
          </a:p>
          <a:p>
            <a:pPr lvl="1"/>
            <a:r>
              <a:rPr lang="en-US" dirty="0"/>
              <a:t>Protection must move as fast as the threats – updates must be streamed</a:t>
            </a:r>
          </a:p>
          <a:p>
            <a:pPr lvl="1"/>
            <a:endParaRPr lang="en-US" dirty="0"/>
          </a:p>
          <a:p>
            <a:r>
              <a:rPr lang="en-US" dirty="0"/>
              <a:t>Antivirus needs to be</a:t>
            </a:r>
          </a:p>
          <a:p>
            <a:pPr lvl="1"/>
            <a:r>
              <a:rPr lang="en-US" dirty="0"/>
              <a:t>Multi-layer Antivirus</a:t>
            </a:r>
          </a:p>
          <a:p>
            <a:pPr lvl="1"/>
            <a:r>
              <a:rPr lang="en-US" dirty="0"/>
              <a:t>Link scanning, scan downloads. Real-time updates, virtualization, outbreak protection</a:t>
            </a:r>
          </a:p>
          <a:p>
            <a:pPr lvl="1"/>
            <a:r>
              <a:rPr lang="en-US" dirty="0"/>
              <a:t>AI, Heuristics, machine learning, update streaming</a:t>
            </a:r>
          </a:p>
          <a:p>
            <a:pPr lvl="1"/>
            <a:endParaRPr lang="en-US" dirty="0"/>
          </a:p>
          <a:p>
            <a:r>
              <a:rPr lang="en-US" dirty="0"/>
              <a:t>Cost of Antivirus </a:t>
            </a:r>
            <a:r>
              <a:rPr lang="en-US" dirty="0" err="1"/>
              <a:t>licence</a:t>
            </a:r>
            <a:r>
              <a:rPr lang="en-US" dirty="0"/>
              <a:t> – less than $3 per month</a:t>
            </a:r>
          </a:p>
          <a:p>
            <a:r>
              <a:rPr lang="en-US" dirty="0"/>
              <a:t>Cost of downtime – single machine – 3 hours of tech time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106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Site, Signature, </a:t>
            </a:r>
            <a:r>
              <a:rPr lang="en-US" dirty="0" err="1"/>
              <a:t>OnDownload</a:t>
            </a:r>
            <a:r>
              <a:rPr lang="en-US" dirty="0"/>
              <a:t>, Behavior, </a:t>
            </a:r>
            <a:r>
              <a:rPr lang="en-US" dirty="0" err="1"/>
              <a:t>OnScan</a:t>
            </a:r>
            <a:r>
              <a:rPr lang="en-US" dirty="0"/>
              <a:t>, </a:t>
            </a:r>
            <a:r>
              <a:rPr lang="en-US" dirty="0" err="1"/>
              <a:t>OnAccess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570" y="2559970"/>
            <a:ext cx="4206635" cy="2819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898" y="4061111"/>
            <a:ext cx="2995138" cy="22463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0770" y="1647723"/>
            <a:ext cx="3181265" cy="2359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612" y="3969670"/>
            <a:ext cx="2819400" cy="23757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612" y="1741406"/>
            <a:ext cx="2819400" cy="205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520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Multi-level protection</a:t>
            </a:r>
            <a:br>
              <a:rPr lang="en-US" dirty="0"/>
            </a:b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6829" y="1447800"/>
            <a:ext cx="10041171" cy="4677599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Backup your data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When, not if, the attack happens  - - - you need your data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A business without its data… isn’t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Use a multi-layer Antivirus solution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Only way to catch the new stuff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Create Awareness &amp; Educate don’t be part of the 52%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What do attacks look like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What to do if an attack is found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Update all software to remove vulnerabilities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Update all operating systems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Update all the applications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Update your browsers &amp; plug-ins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Update from within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dirty="0"/>
              <a:t>Do not update from a window that says “your xxx is out of date…”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800100" lvl="1" indent="-342900">
              <a:buFont typeface="+mj-lt"/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1483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93% of phishing email leads to Ransomware</a:t>
            </a:r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2209800"/>
            <a:ext cx="5576397" cy="39624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US" dirty="0"/>
              <a:t>We</a:t>
            </a:r>
          </a:p>
          <a:p>
            <a:pPr lvl="1"/>
            <a:r>
              <a:rPr lang="en-US" dirty="0"/>
              <a:t>follow the links</a:t>
            </a:r>
          </a:p>
          <a:p>
            <a:pPr lvl="1"/>
            <a:r>
              <a:rPr lang="en-US" dirty="0"/>
              <a:t>compare the sites</a:t>
            </a:r>
          </a:p>
          <a:p>
            <a:pPr lvl="1"/>
            <a:r>
              <a:rPr lang="en-US" dirty="0"/>
              <a:t>fingerprint the sites</a:t>
            </a:r>
          </a:p>
          <a:p>
            <a:pPr lvl="1"/>
            <a:r>
              <a:rPr lang="en-US" dirty="0"/>
              <a:t>communicate fingerprints</a:t>
            </a:r>
          </a:p>
          <a:p>
            <a:pPr lvl="1"/>
            <a:endParaRPr lang="en-US" dirty="0"/>
          </a:p>
          <a:p>
            <a:r>
              <a:rPr lang="en-US" dirty="0"/>
              <a:t>Link scanner renders links</a:t>
            </a:r>
          </a:p>
          <a:p>
            <a:pPr marL="0" indent="0">
              <a:buNone/>
            </a:pPr>
            <a:r>
              <a:rPr lang="en-US" dirty="0"/>
              <a:t> inoperable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Threats are morphing and evolving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Clr>
                <a:schemeClr val="tx2"/>
              </a:buClr>
            </a:pPr>
            <a:r>
              <a:rPr lang="en-US" dirty="0"/>
              <a:t>Signatures</a:t>
            </a:r>
          </a:p>
          <a:p>
            <a:pPr>
              <a:buClr>
                <a:schemeClr val="tx2"/>
              </a:buClr>
            </a:pPr>
            <a:r>
              <a:rPr lang="en-US" dirty="0"/>
              <a:t>Behavior</a:t>
            </a:r>
          </a:p>
          <a:p>
            <a:pPr lvl="1"/>
            <a:r>
              <a:rPr lang="en-US" dirty="0"/>
              <a:t>Advanced Heuristics</a:t>
            </a:r>
          </a:p>
          <a:p>
            <a:pPr>
              <a:buClr>
                <a:schemeClr val="tx2"/>
              </a:buClr>
            </a:pPr>
            <a:r>
              <a:rPr lang="en-US" dirty="0"/>
              <a:t>Crowd-sourced updated</a:t>
            </a:r>
          </a:p>
          <a:p>
            <a:pPr>
              <a:buClr>
                <a:schemeClr val="tx2"/>
              </a:buClr>
            </a:pPr>
            <a:r>
              <a:rPr lang="en-US"/>
              <a:t>Crowd-sourced shared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Multi-layer offers the best protection</a:t>
            </a:r>
          </a:p>
        </p:txBody>
      </p:sp>
      <p:pic>
        <p:nvPicPr>
          <p:cNvPr id="3074" name="Picture 2" descr="C:\Users\ANDREW~1.MIL\AppData\Local\Temp\SNAGHTML1db99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504589"/>
            <a:ext cx="2297195" cy="295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NDREW~1.MIL\AppData\Local\Temp\SNAGHTML1eaf3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2414959"/>
            <a:ext cx="235527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594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639616" y="3861048"/>
            <a:ext cx="6706800" cy="609600"/>
          </a:xfrm>
        </p:spPr>
        <p:txBody>
          <a:bodyPr/>
          <a:lstStyle/>
          <a:p>
            <a:r>
              <a:rPr lang="en-US" dirty="0"/>
              <a:t>Any Questions?</a:t>
            </a:r>
            <a:endParaRPr lang="cs-C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39616" y="2997002"/>
            <a:ext cx="6705600" cy="863999"/>
          </a:xfrm>
        </p:spPr>
        <p:txBody>
          <a:bodyPr/>
          <a:lstStyle/>
          <a:p>
            <a:r>
              <a:rPr lang="en-US" dirty="0"/>
              <a:t>Thank-You</a:t>
            </a:r>
            <a:endParaRPr lang="cs-CZ" dirty="0"/>
          </a:p>
        </p:txBody>
      </p:sp>
      <p:sp>
        <p:nvSpPr>
          <p:cNvPr id="5" name="object 6"/>
          <p:cNvSpPr txBox="1"/>
          <p:nvPr/>
        </p:nvSpPr>
        <p:spPr>
          <a:xfrm>
            <a:off x="152400" y="5914064"/>
            <a:ext cx="11887200" cy="2514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/>
            <a:r>
              <a:rPr lang="en-US" sz="1600" spc="-40" dirty="0">
                <a:solidFill>
                  <a:srgbClr val="FFFFFF"/>
                </a:solidFill>
                <a:latin typeface="Verdana"/>
                <a:cs typeface="Verdana"/>
              </a:rPr>
              <a:t>Andrew Miller </a:t>
            </a:r>
            <a:r>
              <a:rPr lang="cs-CZ" sz="1600" dirty="0">
                <a:solidFill>
                  <a:schemeClr val="bg2"/>
                </a:solidFill>
                <a:latin typeface="Verdana"/>
                <a:cs typeface="Verdana"/>
              </a:rPr>
              <a:t>|</a:t>
            </a:r>
            <a:r>
              <a:rPr sz="1600" dirty="0">
                <a:solidFill>
                  <a:schemeClr val="bg2"/>
                </a:solidFill>
                <a:latin typeface="Verdana"/>
                <a:cs typeface="Verdana"/>
              </a:rPr>
              <a:t> </a:t>
            </a:r>
            <a:r>
              <a:rPr lang="en-US" sz="1600" dirty="0">
                <a:solidFill>
                  <a:srgbClr val="FFFFFF"/>
                </a:solidFill>
                <a:latin typeface="Verdana"/>
                <a:cs typeface="Verdana"/>
              </a:rPr>
              <a:t>Product Marketing Manager </a:t>
            </a:r>
            <a:r>
              <a:rPr sz="1600" dirty="0">
                <a:solidFill>
                  <a:schemeClr val="bg2"/>
                </a:solidFill>
                <a:latin typeface="Verdana"/>
                <a:cs typeface="Verdana"/>
              </a:rPr>
              <a:t>|</a:t>
            </a:r>
            <a:r>
              <a:rPr sz="1600" dirty="0">
                <a:solidFill>
                  <a:srgbClr val="7FD7E7"/>
                </a:solidFill>
                <a:latin typeface="Verdana"/>
                <a:cs typeface="Verdana"/>
              </a:rPr>
              <a:t> </a:t>
            </a:r>
            <a:r>
              <a:rPr lang="en-US" sz="1600" dirty="0">
                <a:solidFill>
                  <a:srgbClr val="FFFFFF"/>
                </a:solidFill>
                <a:latin typeface="Verdana"/>
                <a:cs typeface="Verdana"/>
              </a:rPr>
              <a:t>November 2016</a:t>
            </a:r>
            <a:endParaRPr sz="16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461262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62000" y="1828800"/>
            <a:ext cx="9829800" cy="4677599"/>
          </a:xfrm>
        </p:spPr>
        <p:txBody>
          <a:bodyPr/>
          <a:lstStyle/>
          <a:p>
            <a:pPr lvl="0"/>
            <a:r>
              <a:rPr lang="en-US" dirty="0"/>
              <a:t>Understand common objections in the sales cycle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Learn the social engineering techniques used to get you to ‘click’ 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Understand the different attack vectors and how to protect your customers data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Learn how multilayer protection protects you from tomorrows threats, today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Understand how AVG protects without compromising performance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i="1" dirty="0"/>
              <a:t>Yes, this presentation is being recorded, follow the same link that brought you here today</a:t>
            </a:r>
          </a:p>
          <a:p>
            <a:endParaRPr lang="cs-C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2916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Overcoming Sales Objections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Lab Note Series</a:t>
            </a:r>
            <a:endParaRPr lang="cs-CZ" dirty="0"/>
          </a:p>
        </p:txBody>
      </p:sp>
      <p:pic>
        <p:nvPicPr>
          <p:cNvPr id="5" name="Picture 2" descr="C:\Users\ANDREW~1.MIL\AppData\Local\Temp\SNAGHTML16c0a05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0584" y="2562648"/>
            <a:ext cx="2375416" cy="307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NDREW~1.MIL\AppData\Local\Temp\SNAGHTML1db99e.PN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590800"/>
            <a:ext cx="2297195" cy="295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NDREW~1.MIL\AppData\Local\Temp\SNAGHTML1eaf32.PNG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90800"/>
            <a:ext cx="235527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163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Objections to Buying AntiVirus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It will slow down my machine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 have AntiVirus on our mail server, that’s all we need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I’m careful, I really don’t need AntiVirus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 have a policy on employees visiting ‘those’ sites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Our staff are highly educated and they wouldn’t ‘fall’ for anything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We already have AntiVirus that came with our laptops / we use the Free version</a:t>
            </a:r>
          </a:p>
          <a:p>
            <a:endParaRPr lang="cs-C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9269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084008"/>
            <a:ext cx="4572000" cy="30825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Objection 1: It will slow down my machine</a:t>
            </a:r>
            <a:br>
              <a:rPr lang="en-US" dirty="0"/>
            </a:b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38200" y="1524000"/>
            <a:ext cx="5257800" cy="4677599"/>
          </a:xfrm>
        </p:spPr>
        <p:txBody>
          <a:bodyPr/>
          <a:lstStyle/>
          <a:p>
            <a:r>
              <a:rPr lang="en-US" dirty="0"/>
              <a:t>Smart Scanning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Dynamic Scanning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Scheduling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cs-CZ" dirty="0"/>
          </a:p>
        </p:txBody>
      </p:sp>
      <p:pic>
        <p:nvPicPr>
          <p:cNvPr id="1026" name="Picture 2" descr="C:\Users\ANDREW~1.MIL\AppData\Local\Temp\SNAGHTML16c0a0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829" y="1397624"/>
            <a:ext cx="3583495" cy="463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701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Objection 2: We have AntiVirus on our Mail Server</a:t>
            </a:r>
            <a:br>
              <a:rPr lang="en-US" dirty="0"/>
            </a:b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85800" y="1447800"/>
            <a:ext cx="7543800" cy="4677599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WebMail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Download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USB drive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Shortened Link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IM, Chat, Torrent, </a:t>
            </a:r>
            <a:r>
              <a:rPr lang="en-US" dirty="0" err="1"/>
              <a:t>DropBox</a:t>
            </a:r>
            <a:r>
              <a:rPr lang="en-US" dirty="0"/>
              <a:t> etc.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Remember:  The Bad Guys only need one way in !</a:t>
            </a:r>
            <a:endParaRPr lang="cs-CZ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819074"/>
              </p:ext>
            </p:extLst>
          </p:nvPr>
        </p:nvGraphicFramePr>
        <p:xfrm>
          <a:off x="4997212" y="1413548"/>
          <a:ext cx="1485778" cy="91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Image" r:id="rId3" imgW="11476080" imgH="7104600" progId="Photoshop.Image.17">
                  <p:embed/>
                </p:oleObj>
              </mc:Choice>
              <mc:Fallback>
                <p:oleObj name="Image" r:id="rId3" imgW="11476080" imgH="7104600" progId="Photoshop.Image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97212" y="1413548"/>
                        <a:ext cx="1485778" cy="919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9" name="Picture 11" descr="Image result for usb ke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212" y="3108611"/>
            <a:ext cx="1503181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Image result for download butt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990" y="2675589"/>
            <a:ext cx="1524000" cy="39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0" y="4216632"/>
            <a:ext cx="204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http://bit.ly/As76y5</a:t>
            </a:r>
          </a:p>
        </p:txBody>
      </p:sp>
    </p:spTree>
    <p:extLst>
      <p:ext uri="{BB962C8B-B14F-4D97-AF65-F5344CB8AC3E}">
        <p14:creationId xmlns:p14="http://schemas.microsoft.com/office/powerpoint/2010/main" val="3993220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Objection 3: I’m so careful I don’t need …</a:t>
            </a:r>
            <a:br>
              <a:rPr lang="en-US" dirty="0"/>
            </a:b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23900" y="1524000"/>
            <a:ext cx="5829300" cy="4677599"/>
          </a:xfrm>
        </p:spPr>
        <p:txBody>
          <a:bodyPr/>
          <a:lstStyle/>
          <a:p>
            <a:r>
              <a:rPr lang="en-US" dirty="0"/>
              <a:t>Yahoo: July 2015 – 200M users, 500M in 2014</a:t>
            </a:r>
          </a:p>
          <a:p>
            <a:endParaRPr lang="en-US" dirty="0"/>
          </a:p>
          <a:p>
            <a:r>
              <a:rPr lang="en-US" dirty="0"/>
              <a:t>Forbes: September 2015, January 2016</a:t>
            </a:r>
          </a:p>
          <a:p>
            <a:pPr lvl="1"/>
            <a:r>
              <a:rPr lang="en-US" dirty="0"/>
              <a:t>“Turn off ad-block”</a:t>
            </a:r>
          </a:p>
          <a:p>
            <a:pPr lvl="1"/>
            <a:r>
              <a:rPr lang="en-US" dirty="0"/>
              <a:t>Infected ad</a:t>
            </a:r>
          </a:p>
          <a:p>
            <a:pPr lvl="1"/>
            <a:endParaRPr lang="en-US" dirty="0"/>
          </a:p>
          <a:p>
            <a:r>
              <a:rPr lang="en-US" dirty="0" err="1"/>
              <a:t>DailyMotion</a:t>
            </a:r>
            <a:r>
              <a:rPr lang="en-US" dirty="0"/>
              <a:t>: December 2015, 128M ‘imprints’</a:t>
            </a:r>
          </a:p>
          <a:p>
            <a:endParaRPr lang="en-US" dirty="0"/>
          </a:p>
          <a:p>
            <a:r>
              <a:rPr lang="en-US" dirty="0"/>
              <a:t>MSN : August 2015</a:t>
            </a:r>
          </a:p>
          <a:p>
            <a:endParaRPr lang="cs-CZ" dirty="0"/>
          </a:p>
        </p:txBody>
      </p:sp>
      <p:pic>
        <p:nvPicPr>
          <p:cNvPr id="3076" name="Picture 4" descr="C:\Users\ANDREW~1.MIL\AppData\Local\Temp\SNAGHTML177f26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1047824"/>
            <a:ext cx="3429000" cy="1672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NDREW~1.MIL\AppData\Local\Temp\SNAGHTMLf36fd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33600"/>
            <a:ext cx="3591826" cy="217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NDREW~1.MIL\AppData\Local\Temp\SNAGHTML3b94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862799"/>
            <a:ext cx="3806824" cy="252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248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Objection 4: Our staff wouldn’t fall for phishing …</a:t>
            </a:r>
            <a:br>
              <a:rPr lang="en-US" dirty="0"/>
            </a:b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86974" y="1600200"/>
            <a:ext cx="8228426" cy="4677599"/>
          </a:xfrm>
        </p:spPr>
        <p:txBody>
          <a:bodyPr/>
          <a:lstStyle/>
          <a:p>
            <a:r>
              <a:rPr lang="en-US" dirty="0"/>
              <a:t>No longer just about gathering credentials, although they still work</a:t>
            </a:r>
          </a:p>
          <a:p>
            <a:r>
              <a:rPr lang="en-US" dirty="0"/>
              <a:t>Just needs to be </a:t>
            </a:r>
            <a:r>
              <a:rPr lang="en-US" i="1" dirty="0">
                <a:solidFill>
                  <a:srgbClr val="FF0000"/>
                </a:solidFill>
              </a:rPr>
              <a:t>compelling enough </a:t>
            </a:r>
            <a:r>
              <a:rPr lang="en-US" dirty="0"/>
              <a:t>to have someone click</a:t>
            </a:r>
            <a:endParaRPr lang="cs-CZ" dirty="0"/>
          </a:p>
        </p:txBody>
      </p:sp>
      <p:pic>
        <p:nvPicPr>
          <p:cNvPr id="9" name="Picture 2" descr="Image result for amazon ransomware phishing update em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395092"/>
            <a:ext cx="2961311" cy="2047326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590800"/>
            <a:ext cx="2941572" cy="2234606"/>
          </a:xfrm>
          <a:prstGeom prst="rect">
            <a:avLst/>
          </a:prstGeom>
        </p:spPr>
      </p:pic>
      <p:pic>
        <p:nvPicPr>
          <p:cNvPr id="3074" name="Picture 2" descr="Image result for paypal phish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087" y="2590800"/>
            <a:ext cx="3886200" cy="302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367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Objection 5: Our staff wouldn’t fall for spear phishing …</a:t>
            </a:r>
            <a:br>
              <a:rPr lang="en-US" dirty="0"/>
            </a:b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86974" y="1600200"/>
            <a:ext cx="6628226" cy="4677599"/>
          </a:xfrm>
        </p:spPr>
        <p:txBody>
          <a:bodyPr/>
          <a:lstStyle/>
          <a:p>
            <a:r>
              <a:rPr lang="en-US" dirty="0"/>
              <a:t>Just needs to be </a:t>
            </a:r>
            <a:r>
              <a:rPr lang="en-US" i="1" dirty="0"/>
              <a:t>compelling enough </a:t>
            </a:r>
            <a:r>
              <a:rPr lang="en-US" dirty="0"/>
              <a:t>to have someone click</a:t>
            </a:r>
            <a:endParaRPr lang="cs-CZ" dirty="0"/>
          </a:p>
        </p:txBody>
      </p:sp>
      <p:pic>
        <p:nvPicPr>
          <p:cNvPr id="6" name="Picture 4" descr="C:\Users\ANDREW~1.MIL\AppData\Local\Temp\SNAGHTML1b67e5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6203" y="1194971"/>
            <a:ext cx="2723359" cy="210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4343400" y="3046898"/>
            <a:ext cx="6009879" cy="2950832"/>
            <a:chOff x="4343400" y="3046898"/>
            <a:chExt cx="6009879" cy="295083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3400" y="3046898"/>
              <a:ext cx="5105400" cy="1985718"/>
            </a:xfrm>
            <a:prstGeom prst="rect">
              <a:avLst/>
            </a:prstGeom>
          </p:spPr>
        </p:pic>
        <p:pic>
          <p:nvPicPr>
            <p:cNvPr id="8" name="Picture 12" descr="C:\Users\ANDREW~1.MIL\AppData\Local\Temp\SNAGHTMLf6b2e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0879" y="4724400"/>
              <a:ext cx="3962400" cy="1273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74" name="Picture 2" descr="C:\Users\ANDREW~1.MIL\AppData\Local\Temp\SNAGHTML15974f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247349"/>
            <a:ext cx="4187825" cy="297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96200" y="5334000"/>
            <a:ext cx="8382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76982"/>
      </p:ext>
    </p:extLst>
  </p:cSld>
  <p:clrMapOvr>
    <a:masterClrMapping/>
  </p:clrMapOvr>
</p:sld>
</file>

<file path=ppt/theme/theme1.xml><?xml version="1.0" encoding="utf-8"?>
<a:theme xmlns:a="http://schemas.openxmlformats.org/drawingml/2006/main" name="AVG_Business_PPT_Template_4_3_v9">
  <a:themeElements>
    <a:clrScheme name="AVG Business Final 5">
      <a:dk1>
        <a:srgbClr val="818387"/>
      </a:dk1>
      <a:lt1>
        <a:srgbClr val="FFFFFF"/>
      </a:lt1>
      <a:dk2>
        <a:srgbClr val="0082EE"/>
      </a:dk2>
      <a:lt2>
        <a:srgbClr val="FFFFFF"/>
      </a:lt2>
      <a:accent1>
        <a:srgbClr val="0082EE"/>
      </a:accent1>
      <a:accent2>
        <a:srgbClr val="FF6600"/>
      </a:accent2>
      <a:accent3>
        <a:srgbClr val="33CC00"/>
      </a:accent3>
      <a:accent4>
        <a:srgbClr val="EE0000"/>
      </a:accent4>
      <a:accent5>
        <a:srgbClr val="7758B3"/>
      </a:accent5>
      <a:accent6>
        <a:srgbClr val="080808"/>
      </a:accent6>
      <a:hlink>
        <a:srgbClr val="1783E5"/>
      </a:hlink>
      <a:folHlink>
        <a:srgbClr val="1783E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315F15-67AE-4154-8988-45703D2CBCE6}" vid="{98B0B690-5D2D-4E75-89AE-4E7E3373832C}"/>
    </a:ext>
  </a:extLst>
</a:theme>
</file>

<file path=ppt/theme/theme2.xml><?xml version="1.0" encoding="utf-8"?>
<a:theme xmlns:a="http://schemas.openxmlformats.org/drawingml/2006/main" name="2 - Alternative Cover Page">
  <a:themeElements>
    <a:clrScheme name="AVG Business Final 5">
      <a:dk1>
        <a:srgbClr val="818387"/>
      </a:dk1>
      <a:lt1>
        <a:srgbClr val="FFFFFF"/>
      </a:lt1>
      <a:dk2>
        <a:srgbClr val="0082EE"/>
      </a:dk2>
      <a:lt2>
        <a:srgbClr val="FFFFFF"/>
      </a:lt2>
      <a:accent1>
        <a:srgbClr val="0082EE"/>
      </a:accent1>
      <a:accent2>
        <a:srgbClr val="FF6600"/>
      </a:accent2>
      <a:accent3>
        <a:srgbClr val="33CC00"/>
      </a:accent3>
      <a:accent4>
        <a:srgbClr val="EE0000"/>
      </a:accent4>
      <a:accent5>
        <a:srgbClr val="7758B3"/>
      </a:accent5>
      <a:accent6>
        <a:srgbClr val="080808"/>
      </a:accent6>
      <a:hlink>
        <a:srgbClr val="1783E5"/>
      </a:hlink>
      <a:folHlink>
        <a:srgbClr val="1783E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B315F15-67AE-4154-8988-45703D2CBCE6}" vid="{5C10A5F8-7670-4696-B4DA-FFB5306B13E2}"/>
    </a:ext>
  </a:extLst>
</a:theme>
</file>

<file path=ppt/theme/theme3.xml><?xml version="1.0" encoding="utf-8"?>
<a:theme xmlns:a="http://schemas.openxmlformats.org/drawingml/2006/main" name="4 - Contents">
  <a:themeElements>
    <a:clrScheme name="AVG Business Final 5">
      <a:dk1>
        <a:srgbClr val="818387"/>
      </a:dk1>
      <a:lt1>
        <a:srgbClr val="FFFFFF"/>
      </a:lt1>
      <a:dk2>
        <a:srgbClr val="0082EE"/>
      </a:dk2>
      <a:lt2>
        <a:srgbClr val="FFFFFF"/>
      </a:lt2>
      <a:accent1>
        <a:srgbClr val="0082EE"/>
      </a:accent1>
      <a:accent2>
        <a:srgbClr val="FF6600"/>
      </a:accent2>
      <a:accent3>
        <a:srgbClr val="33CC00"/>
      </a:accent3>
      <a:accent4>
        <a:srgbClr val="EE0000"/>
      </a:accent4>
      <a:accent5>
        <a:srgbClr val="7758B3"/>
      </a:accent5>
      <a:accent6>
        <a:srgbClr val="080808"/>
      </a:accent6>
      <a:hlink>
        <a:srgbClr val="1783E5"/>
      </a:hlink>
      <a:folHlink>
        <a:srgbClr val="1783E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B315F15-67AE-4154-8988-45703D2CBCE6}" vid="{9A72FECD-57B4-4FEB-AD0F-913932C1B0D7}"/>
    </a:ext>
  </a:extLst>
</a:theme>
</file>

<file path=ppt/theme/theme4.xml><?xml version="1.0" encoding="utf-8"?>
<a:theme xmlns:a="http://schemas.openxmlformats.org/drawingml/2006/main" name="4 - Contents (color background)">
  <a:themeElements>
    <a:clrScheme name="AVG Business Final 5">
      <a:dk1>
        <a:srgbClr val="818387"/>
      </a:dk1>
      <a:lt1>
        <a:srgbClr val="FFFFFF"/>
      </a:lt1>
      <a:dk2>
        <a:srgbClr val="0082EE"/>
      </a:dk2>
      <a:lt2>
        <a:srgbClr val="FFFFFF"/>
      </a:lt2>
      <a:accent1>
        <a:srgbClr val="0082EE"/>
      </a:accent1>
      <a:accent2>
        <a:srgbClr val="FF6600"/>
      </a:accent2>
      <a:accent3>
        <a:srgbClr val="33CC00"/>
      </a:accent3>
      <a:accent4>
        <a:srgbClr val="EE0000"/>
      </a:accent4>
      <a:accent5>
        <a:srgbClr val="7758B3"/>
      </a:accent5>
      <a:accent6>
        <a:srgbClr val="080808"/>
      </a:accent6>
      <a:hlink>
        <a:srgbClr val="1783E5"/>
      </a:hlink>
      <a:folHlink>
        <a:srgbClr val="1783E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B315F15-67AE-4154-8988-45703D2CBCE6}" vid="{DCF246C7-4FAE-4DAB-BA83-A52F08CA5F19}"/>
    </a:ext>
  </a:extLst>
</a:theme>
</file>

<file path=ppt/theme/theme5.xml><?xml version="1.0" encoding="utf-8"?>
<a:theme xmlns:a="http://schemas.openxmlformats.org/drawingml/2006/main" name="5 - Thank you">
  <a:themeElements>
    <a:clrScheme name="AVG Business Final 5">
      <a:dk1>
        <a:srgbClr val="818387"/>
      </a:dk1>
      <a:lt1>
        <a:srgbClr val="FFFFFF"/>
      </a:lt1>
      <a:dk2>
        <a:srgbClr val="0082EE"/>
      </a:dk2>
      <a:lt2>
        <a:srgbClr val="FFFFFF"/>
      </a:lt2>
      <a:accent1>
        <a:srgbClr val="0082EE"/>
      </a:accent1>
      <a:accent2>
        <a:srgbClr val="FF6600"/>
      </a:accent2>
      <a:accent3>
        <a:srgbClr val="33CC00"/>
      </a:accent3>
      <a:accent4>
        <a:srgbClr val="EE0000"/>
      </a:accent4>
      <a:accent5>
        <a:srgbClr val="7758B3"/>
      </a:accent5>
      <a:accent6>
        <a:srgbClr val="080808"/>
      </a:accent6>
      <a:hlink>
        <a:srgbClr val="1783E5"/>
      </a:hlink>
      <a:folHlink>
        <a:srgbClr val="1783E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B315F15-67AE-4154-8988-45703D2CBCE6}" vid="{4DC0573C-47EB-4C52-B472-757997A7829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893</TotalTime>
  <Words>609</Words>
  <Application>Microsoft Office PowerPoint</Application>
  <PresentationFormat>Widescreen</PresentationFormat>
  <Paragraphs>148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Verdana</vt:lpstr>
      <vt:lpstr>AVG_Business_PPT_Template_4_3_v9</vt:lpstr>
      <vt:lpstr>2 - Alternative Cover Page</vt:lpstr>
      <vt:lpstr>4 - Contents</vt:lpstr>
      <vt:lpstr>4 - Contents (color background)</vt:lpstr>
      <vt:lpstr>5 - Thank you</vt:lpstr>
      <vt:lpstr>Image</vt:lpstr>
      <vt:lpstr>Positioning AVG Antivirus solutions against today’s malware  </vt:lpstr>
      <vt:lpstr>Agenda</vt:lpstr>
      <vt:lpstr>Overcoming Sales Objections</vt:lpstr>
      <vt:lpstr>Objections to Buying AntiVirus</vt:lpstr>
      <vt:lpstr>Objection 1: It will slow down my machine </vt:lpstr>
      <vt:lpstr>Objection 2: We have AntiVirus on our Mail Server </vt:lpstr>
      <vt:lpstr>Objection 3: I’m so careful I don’t need … </vt:lpstr>
      <vt:lpstr>Objection 4: Our staff wouldn’t fall for phishing … </vt:lpstr>
      <vt:lpstr>Objection 5: Our staff wouldn’t fall for spear phishing … </vt:lpstr>
      <vt:lpstr>Objection 5: Our staff wouldn’t fall for something like that </vt:lpstr>
      <vt:lpstr>Mis-typing a popular url &gt; Scareware</vt:lpstr>
      <vt:lpstr>Objection 6: We have Antivirus that came with our laptops </vt:lpstr>
      <vt:lpstr>Site, Signature, OnDownload, Behavior, OnScan, OnAccess</vt:lpstr>
      <vt:lpstr>Multi-level protection </vt:lpstr>
      <vt:lpstr>Multi-layer offers the best protection</vt:lpstr>
      <vt:lpstr>Thank-You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Miller</dc:creator>
  <cp:lastModifiedBy>Andrew Miller</cp:lastModifiedBy>
  <cp:revision>44</cp:revision>
  <cp:lastPrinted>2016-11-02T11:50:24Z</cp:lastPrinted>
  <dcterms:created xsi:type="dcterms:W3CDTF">2016-10-27T12:19:00Z</dcterms:created>
  <dcterms:modified xsi:type="dcterms:W3CDTF">2016-11-04T16:29:20Z</dcterms:modified>
</cp:coreProperties>
</file>